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708" autoAdjust="0"/>
  </p:normalViewPr>
  <p:slideViewPr>
    <p:cSldViewPr snapToGrid="0" snapToObjects="1">
      <p:cViewPr>
        <p:scale>
          <a:sx n="98" d="100"/>
          <a:sy n="98" d="100"/>
        </p:scale>
        <p:origin x="1576" y="32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1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-4627"/>
            <a:ext cx="9138555" cy="708660"/>
          </a:xfrm>
        </p:spPr>
        <p:txBody>
          <a:bodyPr/>
          <a:lstStyle/>
          <a:p>
            <a:r>
              <a:rPr lang="en-US" dirty="0"/>
              <a:t>FAT or </a:t>
            </a:r>
            <a:r>
              <a:rPr lang="en-US" dirty="0" err="1"/>
              <a:t>FiTT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Are anvil clouds or the tropopause temperature-invariant?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87705" y="5271176"/>
            <a:ext cx="3264576" cy="6882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100" b="1" dirty="0"/>
              <a:t>Citation</a:t>
            </a:r>
            <a:r>
              <a:rPr lang="en-US" sz="1100" dirty="0"/>
              <a:t>: J.T. Seeley, N. </a:t>
            </a:r>
            <a:r>
              <a:rPr lang="en-US" sz="1100" dirty="0" err="1"/>
              <a:t>Jeevanjee</a:t>
            </a:r>
            <a:r>
              <a:rPr lang="en-US" sz="1100" dirty="0"/>
              <a:t>, and D.M. Romps, “FAT or </a:t>
            </a:r>
            <a:r>
              <a:rPr lang="en-US" sz="1100" dirty="0" err="1"/>
              <a:t>FiTT</a:t>
            </a:r>
            <a:r>
              <a:rPr lang="en-US" sz="1100" dirty="0"/>
              <a:t>: Are anvil clouds or the tropopause temperature-invariant,” Geophysical Research Letters, in press, 2019 </a:t>
            </a:r>
          </a:p>
          <a:p>
            <a:pPr>
              <a:lnSpc>
                <a:spcPct val="100000"/>
              </a:lnSpc>
            </a:pPr>
            <a:endParaRPr lang="en-US" sz="11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387840" y="1050020"/>
            <a:ext cx="5786275" cy="1214209"/>
          </a:xfrm>
        </p:spPr>
        <p:txBody>
          <a:bodyPr/>
          <a:lstStyle/>
          <a:p>
            <a:r>
              <a:rPr lang="en-US" dirty="0"/>
              <a:t>The Fixed Anvil Temperature (FAT) hypothesis is tested with simulations of radiative-convective equilibrium (RCE) in a model with only the basic physics claimed to lead to FAT.  It is found that FAT is violated.  Instead of FAT, a Fixed Tropopause Temperature (</a:t>
            </a:r>
            <a:r>
              <a:rPr lang="en-US" dirty="0" err="1"/>
              <a:t>FiTT</a:t>
            </a:r>
            <a:r>
              <a:rPr lang="en-US" dirty="0"/>
              <a:t>) is found.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3352280" y="2624730"/>
            <a:ext cx="5786275" cy="1304054"/>
          </a:xfrm>
        </p:spPr>
        <p:txBody>
          <a:bodyPr/>
          <a:lstStyle/>
          <a:p>
            <a:r>
              <a:rPr lang="en-US" dirty="0"/>
              <a:t>Tropical anvil clouds play a large role in Earth's radiation balance, so it is important to learn what sets the anvil temperature.  This work suggests that a first step in that direction would be to understand what sets the invariant temperature of the overlying tropopause.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387840" y="4213955"/>
            <a:ext cx="5219131" cy="1990904"/>
          </a:xfrm>
        </p:spPr>
        <p:txBody>
          <a:bodyPr>
            <a:noAutofit/>
          </a:bodyPr>
          <a:lstStyle/>
          <a:p>
            <a:r>
              <a:rPr lang="en-US" sz="1500" dirty="0"/>
              <a:t>A Fixed Anvil Temperature (FAT) does not result from temperature-dependent longwave radiative emission from water vapor</a:t>
            </a:r>
          </a:p>
          <a:p>
            <a:r>
              <a:rPr lang="en-US" sz="1500" dirty="0"/>
              <a:t>Simulations of radiative-convective equilibrium without a FAT still have a Fixed Tropopause Temperature (</a:t>
            </a:r>
            <a:r>
              <a:rPr lang="en-US" sz="1500" dirty="0" err="1"/>
              <a:t>FiTT</a:t>
            </a:r>
            <a:r>
              <a:rPr lang="en-US" sz="1500" dirty="0"/>
              <a:t>) </a:t>
            </a:r>
          </a:p>
          <a:p>
            <a:r>
              <a:rPr lang="en-US" sz="1500" dirty="0"/>
              <a:t>A </a:t>
            </a:r>
            <a:r>
              <a:rPr lang="en-US" sz="1500" dirty="0" err="1"/>
              <a:t>FiTT</a:t>
            </a:r>
            <a:r>
              <a:rPr lang="en-US" sz="1500" dirty="0"/>
              <a:t> does not imply a FAT because anvil clouds are not produced by enhanced detrainment below the tropopause </a:t>
            </a:r>
          </a:p>
        </p:txBody>
      </p:sp>
      <p:sp>
        <p:nvSpPr>
          <p:cNvPr id="17" name="Text Placeholder 9"/>
          <p:cNvSpPr txBox="1">
            <a:spLocks/>
          </p:cNvSpPr>
          <p:nvPr/>
        </p:nvSpPr>
        <p:spPr>
          <a:xfrm>
            <a:off x="87705" y="4326360"/>
            <a:ext cx="3264575" cy="800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rtl="0" eaLnBrk="1" fontAlgn="base" hangingPunct="1">
              <a:lnSpc>
                <a:spcPts val="1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000" b="0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100" b="1" dirty="0"/>
              <a:t>For a 50-K range in SST (260 K to 310 K), cloud resolving simulations of RCE produce a change in tropopause temperature that is less than 2 K.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4098664" y="4141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2A6D26-9F4C-344A-8C37-AD47BC47E5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9858"/>
          <a:stretch/>
        </p:blipFill>
        <p:spPr>
          <a:xfrm>
            <a:off x="1" y="904589"/>
            <a:ext cx="3352280" cy="333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231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FAT or FiTT: Are anvil clouds or the tropopause temperature-invariant?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David M. Romps</cp:lastModifiedBy>
  <cp:revision>97</cp:revision>
  <dcterms:created xsi:type="dcterms:W3CDTF">2016-02-10T19:06:12Z</dcterms:created>
  <dcterms:modified xsi:type="dcterms:W3CDTF">2019-01-15T00:46:46Z</dcterms:modified>
</cp:coreProperties>
</file>