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9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Tebaldi, Claudia" initials="TC" lastIdx="1" clrIdx="1">
    <p:extLst>
      <p:ext uri="{19B8F6BF-5375-455C-9EA6-DF929625EA0E}">
        <p15:presenceInfo xmlns:p15="http://schemas.microsoft.com/office/powerpoint/2012/main" userId="S::claudia.tebaldi@pnnl.gov::3507abfb-3542-4936-b1b4-12eabddd0c7d" providerId="AD"/>
      </p:ext>
    </p:extLst>
  </p:cmAuthor>
  <p:cmAuthor id="3" name="Tackett, Susan M" initials="TSM" lastIdx="1" clrIdx="2">
    <p:extLst>
      <p:ext uri="{19B8F6BF-5375-455C-9EA6-DF929625EA0E}">
        <p15:presenceInfo xmlns:p15="http://schemas.microsoft.com/office/powerpoint/2012/main" userId="S::susan.tackett@pnnl.gov::167ce18c-b39f-4abc-bc03-028e1caa66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25D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DA04B8-8373-4156-8CDF-EF65F5186EEB}" v="1" dt="2021-03-15T19:23:46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9" autoAdjust="0"/>
    <p:restoredTop sz="82303" autoAdjust="0"/>
  </p:normalViewPr>
  <p:slideViewPr>
    <p:cSldViewPr>
      <p:cViewPr varScale="1">
        <p:scale>
          <a:sx n="55" d="100"/>
          <a:sy n="55" d="100"/>
        </p:scale>
        <p:origin x="150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cc02.safelinks.protection.outlook.com/?url=https%3A%2F%2Fdoi.org%2F10.5194%2Fesd-12-253-2021&amp;data=04%7C01%7Cclaudia.tebaldi%40pnnl.gov%7C28de062b45b94d29631308d8de8aa76f%7Cd6faa5f90ae240338c0130048a38deeb%7C0%7C0%7C637504034407630668%7CUnknown%7CTWFpbGZsb3d8eyJWIjoiMC4wLjAwMDAiLCJQIjoiV2luMzIiLCJBTiI6Ik1haWwiLCJXVCI6Mn0%3D%7C1000&amp;sdata=Qt0RMczfO7ze%2FzYuMBLUe92kxbItRRZpd9h7Gmx%2BVxw%3D&amp;reserved=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 Tebaldi, K. Debeire, V. Eyring, E. Fischer, J. Fyfe, P. Friedlingstein, R. Knutti, J. Lowe, B. O'Neill, B. Sanderson, D. van Vuuren, K. Riahi, M. Meinshausen, Z. Nicholls, K. B. Tokarska, G. Hurtt, E. Kriegler, J.-F. Lamarque, G. Meehl, R. Moss, S. E. Bauer, O. Boucher, V. Brovkin, Y.-H. Byun, M. Dix, S. Gualdi, H. Guo, J. G. John, S. Kharin, Y. Kim, T. Koshiro, L. Ma, D. Olivié, S. Panickal, F. Qiao, X. Rong, N. Rosenbloom, M. Schupfner, R. Séférian, A. Sellar,  T. Semmler, X. Shi, Z. Song, C. Steger, R. Stouffer, N. Swart, K. Tachiiri, Q. Tang, H. Tatebe, A. Voldoire, E. Volodin, K. Wyser, X. Xin, S. Yang, Y. Yu, and T. Ziehn. “Climate model projections from the Scenario Model Intercomparison Project (ScenarioMIP) of CMIP6.”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Earth Syst. Dynam.,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12,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253–293, (2021).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Original URL:&#10;https://doi.org/10.5194/esd-12-253-2021&#10;&#10;Click to follow link."/>
              </a:rPr>
              <a:t>https://doi.org/10.5194/esd-12-253-2021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836730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5194/esd-12-253-202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1074683"/>
            <a:ext cx="8991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Present an overview of some major results from the new coordinated Coupled Model Intercomparison Project (CMIP) phase 6/ScenarioMIP effort, which provides the research community with the main source of future climate projections, according to the new Shared Socio-economic Pathways- (SSP-) based scenarios.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Describe average temperature and precipitation projections for a wide range of scenarios, at a global mean scale or as spatial patterns.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Compare with the corresponding Representative Concentration Pathway-based CMIP5 results to highlight sources of commonalities and differences.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Analyze aspects of signal emergence, scenario separation, internal variability, threshold crossing, and reversibility.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This paper will provide a reference for and context to a multitude of more in depth and specific analyses based on the results of CMIP6 ScenarioMIP in the physical climate change domain and the impact and mitigation research communities.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The paper explicitly recognizes the participation efforts of about 40 modeling groups (including the Energy Exascale Earth System Model). 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4399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latin typeface="Arial" panose="020B0604020202020204" pitchFamily="34" charset="0"/>
              </a:rPr>
              <a:t>The Latest 21st Century Projections of Temperature and Precipitation Changes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840815" y="6015335"/>
            <a:ext cx="3200408" cy="4616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C. Tebaldi, et al. “Climate model projections from the Scenario Model Intercomparison Project (ScenarioMIP) of CMIP6”, </a:t>
            </a:r>
            <a:r>
              <a:rPr lang="en-US" sz="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Earth Syst. Dynam.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12,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253–293, (2021).</a:t>
            </a:r>
            <a:r>
              <a:rPr lang="en-US" sz="800" u="sng" dirty="0">
                <a:solidFill>
                  <a:schemeClr val="tx1">
                    <a:lumMod val="75000"/>
                    <a:lumOff val="2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https://doi.org/10.5194/esd-12-253-2021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5781190" y="5084802"/>
            <a:ext cx="32385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FF"/>
                </a:solidFill>
                <a:latin typeface="Arial" panose="020B0604020202020204" pitchFamily="34" charset="0"/>
              </a:rPr>
              <a:t>Temperature and precipitation projections under the new Shared Socioeconomic Pathway-RCP scenarios and from the new CMIP6 models participating in ScenarioMIP.</a:t>
            </a:r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338643DC-8EF1-FA44-9E72-E65F2ADA3C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31" y="4871893"/>
            <a:ext cx="5625353" cy="190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425265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9e4d5393-76ff-473a-9772-6626c388b195"/>
    <ds:schemaRef ds:uri="http://schemas.microsoft.com/office/2006/documentManagement/types"/>
    <ds:schemaRef ds:uri="http://purl.org/dc/dcmitype/"/>
    <ds:schemaRef ds:uri="http://schemas.microsoft.com/office/infopath/2007/PartnerControls"/>
    <ds:schemaRef ds:uri="964f4f91-4ecc-4750-a526-be4b92b86cea"/>
  </ds:schemaRefs>
</ds:datastoreItem>
</file>

<file path=customXml/itemProps3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6616</TotalTime>
  <Words>524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20</cp:revision>
  <cp:lastPrinted>2011-05-11T17:30:12Z</cp:lastPrinted>
  <dcterms:created xsi:type="dcterms:W3CDTF">2017-11-02T21:19:41Z</dcterms:created>
  <dcterms:modified xsi:type="dcterms:W3CDTF">2021-03-25T21:08:12Z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