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2D7B-AB2A-4786-81E6-C1FF2B364B88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2EBD3-750F-4392-AAF3-5AF3B212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0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72539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4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0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19270" y="685800"/>
            <a:ext cx="338593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process-level understanding of the role of urban land use and aerosols on urban rainfall dynamics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satellite observations and in situ measurements of rainfall over upwind, downwind, and urban core regions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the effects of cloud condensation nuclei (CCN) concentration and city size on propagating storms using convection-permitting Weather Research and Forecasting model </a:t>
            </a:r>
            <a:r>
              <a:rPr lang="en-US" sz="1400" dirty="0" smtClean="0">
                <a:solidFill>
                  <a:prstClr val="black"/>
                </a:solidFill>
              </a:rPr>
              <a:t>simulations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 smtClean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Heavily </a:t>
            </a:r>
            <a:r>
              <a:rPr lang="en-US" sz="1400" dirty="0">
                <a:solidFill>
                  <a:prstClr val="black"/>
                </a:solidFill>
              </a:rPr>
              <a:t>polluted big cities are more prone to intense </a:t>
            </a:r>
            <a:r>
              <a:rPr lang="en-US" sz="1400" dirty="0" smtClean="0">
                <a:solidFill>
                  <a:prstClr val="black"/>
                </a:solidFill>
              </a:rPr>
              <a:t>rainfall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This study provides a mechanistic understanding of how urban aerosols can prompt invigoration of city-scale </a:t>
            </a:r>
            <a:r>
              <a:rPr lang="en-US" sz="1400" dirty="0" smtClean="0">
                <a:solidFill>
                  <a:prstClr val="black"/>
                </a:solidFill>
              </a:rPr>
              <a:t>rainfall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Study underlines the importance of including aerosol-cloud </a:t>
            </a:r>
            <a:r>
              <a:rPr lang="en-US" sz="1400" dirty="0" smtClean="0">
                <a:solidFill>
                  <a:prstClr val="black"/>
                </a:solidFill>
              </a:rPr>
              <a:t>processes </a:t>
            </a:r>
            <a:r>
              <a:rPr lang="en-US" sz="1400" dirty="0">
                <a:solidFill>
                  <a:prstClr val="black"/>
                </a:solidFill>
              </a:rPr>
              <a:t>in models to understand and predict extreme rainfall events over cities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200" y="92712"/>
            <a:ext cx="906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More </a:t>
            </a:r>
            <a:r>
              <a:rPr lang="en-US" sz="3200" b="1" dirty="0" smtClean="0"/>
              <a:t>Urbanization Could </a:t>
            </a:r>
            <a:r>
              <a:rPr lang="en-US" sz="3200" b="1" dirty="0"/>
              <a:t>Mean More Rain for Cities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782170" y="5638800"/>
            <a:ext cx="5029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Sarangi C, SN </a:t>
            </a:r>
            <a:r>
              <a:rPr lang="en-US" altLang="en-US" sz="1000" dirty="0" err="1" smtClean="0">
                <a:solidFill>
                  <a:srgbClr val="000000"/>
                </a:solidFill>
                <a:latin typeface="+mn-lt"/>
              </a:rPr>
              <a:t>Tripathi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, Y Qian, S Kumar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and LR Leung. 2018. “Aerosol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and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Urban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L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and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U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se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E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ffect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on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Rainfall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round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ities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in Indo‐Gangetic Basin from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Observations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and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Cloud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esolving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M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odel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imulations.”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Geophysical Research: </a:t>
            </a:r>
            <a:r>
              <a:rPr lang="en-US" altLang="en-US" sz="1000" i="1" dirty="0" smtClean="0">
                <a:solidFill>
                  <a:srgbClr val="000000"/>
                </a:solidFill>
                <a:latin typeface="+mn-lt"/>
              </a:rPr>
              <a:t>Atmospheres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123:3645-3667.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https://doi.org/10.1002/2017JD028004</a:t>
            </a: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3553570" y="1115943"/>
            <a:ext cx="5499945" cy="3304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920B805-040D-3D4D-A7EB-5A10A6DE1B81}"/>
              </a:ext>
            </a:extLst>
          </p:cNvPr>
          <p:cNvSpPr txBox="1"/>
          <p:nvPr/>
        </p:nvSpPr>
        <p:spPr>
          <a:xfrm>
            <a:off x="3705970" y="4706611"/>
            <a:ext cx="5363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A schematic of storm processes in (A)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a clean rural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area, (B)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a clean urban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city, (C)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a polluted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urban city, and (D)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a heavily polluted,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big urban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+mn-cs"/>
              </a:rPr>
              <a:t>city. Urban heat island effects and urban aerosols both increase with the spread of a city.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272616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Sarangi-etal-UrbanRainfall-JGRAtmos-April2018-f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54872481-462B-43BE-96D8-5601632D61AA}"/>
</file>

<file path=customXml/itemProps2.xml><?xml version="1.0" encoding="utf-8"?>
<ds:datastoreItem xmlns:ds="http://schemas.openxmlformats.org/officeDocument/2006/customXml" ds:itemID="{3DE5C7F8-A40F-440F-9FDD-3E1C1F445EA0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6157</TotalTime>
  <Words>228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Sarangi-etal-UrbanRainfall-JGRAtmos-April2018-f</dc:title>
  <dc:creator>Davis, Emily L</dc:creator>
  <dc:description/>
  <cp:lastModifiedBy>Dorsey, Kathryn S</cp:lastModifiedBy>
  <cp:revision>34</cp:revision>
  <cp:lastPrinted>2011-05-11T17:30:12Z</cp:lastPrinted>
  <dcterms:created xsi:type="dcterms:W3CDTF">2017-11-02T21:19:41Z</dcterms:created>
  <dcterms:modified xsi:type="dcterms:W3CDTF">2018-04-27T21:38:58Z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Sarangi-etal-UrbanRainfall-JGRAtmos-April2018-f</vt:lpwstr>
  </property>
  <property fmtid="{D5CDD505-2E9C-101B-9397-08002B2CF9AE}" pid="9" name="SlideDescription">
    <vt:lpwstr/>
  </property>
</Properties>
</file>