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8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8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2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0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1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6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9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97EC8-A47F-4537-8319-53AEC257970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1C1E-8872-480B-9EE3-B9A3A1F69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8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663" y="222250"/>
            <a:ext cx="4414837" cy="1384300"/>
          </a:xfrm>
          <a:prstGeom prst="rect">
            <a:avLst/>
          </a:prstGeom>
        </p:spPr>
        <p:txBody>
          <a:bodyPr lIns="91435" tIns="45718" rIns="91435" bIns="45718">
            <a:spAutoFit/>
          </a:bodyPr>
          <a:lstStyle/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Calibri"/>
                <a:ea typeface="+mn-ea"/>
              </a:rPr>
              <a:t>What would it take to achieve the Paris temperature targets?</a:t>
            </a:r>
          </a:p>
        </p:txBody>
      </p:sp>
      <p:pic>
        <p:nvPicPr>
          <p:cNvPr id="3" name="Picture 20" descr="Screen Shot 2016-06-22 at 5.04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5" y="222250"/>
            <a:ext cx="48418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663" y="1841500"/>
            <a:ext cx="3641725" cy="2032000"/>
          </a:xfrm>
          <a:prstGeom prst="rect">
            <a:avLst/>
          </a:prstGeom>
          <a:noFill/>
        </p:spPr>
        <p:txBody>
          <a:bodyPr lIns="91435" tIns="45718" rIns="91435" bIns="45718">
            <a:spAutoFit/>
          </a:bodyPr>
          <a:lstStyle/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</a:rPr>
              <a:t>Motivation</a:t>
            </a:r>
          </a:p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Determine quantitative estimates for the family of emissions scenarios which would be compatible with the 1.5 and 2 degree warming targets laid out in the 2015 Paris Agreements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375" y="3994150"/>
            <a:ext cx="4222750" cy="2308225"/>
          </a:xfrm>
          <a:prstGeom prst="rect">
            <a:avLst/>
          </a:prstGeom>
          <a:noFill/>
        </p:spPr>
        <p:txBody>
          <a:bodyPr lIns="91435" tIns="45718" rIns="91435" bIns="45718">
            <a:spAutoFit/>
          </a:bodyPr>
          <a:lstStyle/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</a:rPr>
              <a:t>Results</a:t>
            </a:r>
          </a:p>
          <a:p>
            <a:pPr marL="285736" indent="-285736" defTabSz="457177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2030 emissions in line with INDCs are unlikely to avoid 2 degrees warming</a:t>
            </a:r>
          </a:p>
          <a:p>
            <a:pPr marL="285736" indent="-285736" defTabSz="457177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Small increases in near-term mitigation allow large reductions in negative emissions later</a:t>
            </a:r>
          </a:p>
          <a:p>
            <a:pPr marL="285736" indent="-285736" defTabSz="457177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A 50 year overshoot of 1.5 degrees requires net zero emissions by 2060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45038" y="4400550"/>
            <a:ext cx="4222750" cy="2032000"/>
          </a:xfrm>
          <a:prstGeom prst="rect">
            <a:avLst/>
          </a:prstGeom>
          <a:noFill/>
        </p:spPr>
        <p:txBody>
          <a:bodyPr lIns="91435" tIns="45718" rIns="91435" bIns="45718">
            <a:spAutoFit/>
          </a:bodyPr>
          <a:lstStyle/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</a:rPr>
              <a:t>Impact</a:t>
            </a:r>
          </a:p>
          <a:p>
            <a:pPr marL="285736" indent="-285736" defTabSz="457177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Emissions targets in the Paris agreement will need to be strengthened in order to achieve temperature targets</a:t>
            </a:r>
          </a:p>
          <a:p>
            <a:pPr marL="285736" indent="-285736" defTabSz="457177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+mn-ea"/>
              </a:rPr>
              <a:t>These pathways will be used to drive ESM simulations which can inform the IPCC 1.5 degree report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396038"/>
            <a:ext cx="5048250" cy="461962"/>
          </a:xfrm>
          <a:prstGeom prst="rect">
            <a:avLst/>
          </a:prstGeom>
        </p:spPr>
        <p:txBody>
          <a:bodyPr lIns="91435" tIns="45718" rIns="91435" bIns="45718">
            <a:spAutoFit/>
          </a:bodyPr>
          <a:lstStyle/>
          <a:p>
            <a:pPr defTabSz="4571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ea typeface="+mn-ea"/>
              </a:rPr>
              <a:t>Sanderson, B.M., O'Neill B.C. and Tebaldi, C., What would it take to achieve the Paris temperature targets? Geophysical Research Letters, in press</a:t>
            </a:r>
          </a:p>
        </p:txBody>
      </p:sp>
    </p:spTree>
    <p:extLst>
      <p:ext uri="{BB962C8B-B14F-4D97-AF65-F5344CB8AC3E}">
        <p14:creationId xmlns:p14="http://schemas.microsoft.com/office/powerpoint/2010/main" val="82117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2016-11-28T21:08:12Z</dcterms:created>
  <dcterms:modified xsi:type="dcterms:W3CDTF">2016-11-28T21:08:38Z</dcterms:modified>
</cp:coreProperties>
</file>