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immerschied, Maura K" initials="ZMK" lastIdx="4" clrIdx="0">
    <p:extLst>
      <p:ext uri="{19B8F6BF-5375-455C-9EA6-DF929625EA0E}">
        <p15:presenceInfo xmlns:p15="http://schemas.microsoft.com/office/powerpoint/2012/main" userId="S-1-5-21-19610888-2120439649-608991905-110237" providerId="AD"/>
      </p:ext>
    </p:extLst>
  </p:cmAuthor>
  <p:cmAuthor id="2" name="Roeder, Lynne R" initials="RLR" lastIdx="5" clrIdx="1">
    <p:extLst>
      <p:ext uri="{19B8F6BF-5375-455C-9EA6-DF929625EA0E}">
        <p15:presenceInfo xmlns:p15="http://schemas.microsoft.com/office/powerpoint/2012/main" userId="S-1-5-21-19610888-2120439649-608991905-131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3" autoAdjust="0"/>
    <p:restoredTop sz="96939" autoAdjust="0"/>
  </p:normalViewPr>
  <p:slideViewPr>
    <p:cSldViewPr>
      <p:cViewPr varScale="1">
        <p:scale>
          <a:sx n="110" d="100"/>
          <a:sy n="110" d="100"/>
        </p:scale>
        <p:origin x="160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5ADCB17-3380-4FB6-A782-41A14E04F1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219" y="1295400"/>
            <a:ext cx="4069238" cy="2543274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Restoring Rain to a Model Amazon Forest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38589" y="5647401"/>
            <a:ext cx="4433004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Sakaguchi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K, LR Leung, CD Burleyson, H Xiao, and H Wan. 2018. “Role of Troposphere-Convection-Land Coupling in the Southwestern Amazon Precipitation Bias of the Community Earth System Model Version 1 (CESM1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),” Journal of Geophysical Research: Atmospheres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123:8374-8399. DOI: 10.1029/2018JD028999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538589" y="3875176"/>
            <a:ext cx="42401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complex topography of the Amazon and its coastlines affect airflow near the surface, deflecting winds that, in turn, control where water </a:t>
            </a:r>
            <a:r>
              <a:rPr lang="en-US" altLang="en-US" sz="1200" b="1">
                <a:solidFill>
                  <a:srgbClr val="0000FF"/>
                </a:solidFill>
                <a:latin typeface="Arial" panose="020B0604020202020204" pitchFamily="34" charset="0"/>
              </a:rPr>
              <a:t>vapor converges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to produce clouds and rain.</a:t>
            </a:r>
          </a:p>
        </p:txBody>
      </p:sp>
      <p:sp>
        <p:nvSpPr>
          <p:cNvPr id="34" name="Rectangle 4">
            <a:extLst>
              <a:ext uri="{FF2B5EF4-FFF2-40B4-BE49-F238E27FC236}">
                <a16:creationId xmlns:a16="http://schemas.microsoft.com/office/drawing/2014/main" id="{8EFEDCF9-E64A-C549-A5BE-B7CB18237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926" y="1132745"/>
            <a:ext cx="4310668" cy="5376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Understand why a climate model does not simulate enough precipitation over the Amazon forest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Systematically evaluate more than 20 different global simulations from a climate model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Analyze how mountains, coastlines, clouds, and atmosphere interact with each other in the Amazon in the model and observations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Test different ways for convective clouds to respond to the atmospheric moisture and temperature changes in the model</a:t>
            </a:r>
          </a:p>
          <a:p>
            <a:pPr marL="231775" indent="-231775" algn="ctr" eaLnBrk="1" hangingPunct="1">
              <a:spcBef>
                <a:spcPct val="15000"/>
              </a:spcBef>
              <a:buFontTx/>
              <a:buNone/>
              <a:defRPr/>
            </a:pPr>
            <a:r>
              <a:rPr lang="en-US" altLang="en-US" sz="1400" b="1" dirty="0">
                <a:solidFill>
                  <a:prstClr val="black"/>
                </a:solidFill>
              </a:rPr>
              <a:t>Impact</a:t>
            </a:r>
          </a:p>
          <a:p>
            <a:pPr marL="283464" indent="-283464" eaLnBrk="1" hangingPunct="1">
              <a:spcBef>
                <a:spcPts val="252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prstClr val="black"/>
                </a:solidFill>
              </a:rPr>
              <a:t>The Amazon forest plays a significant role in the global-scale water and carbon cycles, and simulating a realistic rainfall amount for the Amazon is a prerequisite for reliable climate projection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prstClr val="black"/>
                </a:solidFill>
              </a:rPr>
              <a:t>Wind interactions with the underlying surface and convective clouds are revealed as the processes responsible for the model dry bias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prstClr val="black"/>
                </a:solidFill>
              </a:rPr>
              <a:t>This study provides important insights for how to improve the modeling of Amazon rainfall</a:t>
            </a:r>
            <a:endParaRPr lang="en-US" sz="1400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a8aaa84c71a4e914df735642033ef70b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2794fb4f500ec30b95632cae512c31f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SlideDescription xmlns="http://schemas.microsoft.com/sharepoint/v3" xsi:nil="true"/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F844F332-BB96-49D3-91AB-08AA1195C1BE}"/>
</file>

<file path=customXml/itemProps2.xml><?xml version="1.0" encoding="utf-8"?>
<ds:datastoreItem xmlns:ds="http://schemas.openxmlformats.org/officeDocument/2006/customXml" ds:itemID="{8A57D9F0-2B85-430B-8843-0027C0E6F07C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6296</TotalTime>
  <Words>227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Risenmay, Ryan L</cp:lastModifiedBy>
  <cp:revision>42</cp:revision>
  <cp:lastPrinted>2011-05-11T17:30:12Z</cp:lastPrinted>
  <dcterms:created xsi:type="dcterms:W3CDTF">2017-11-02T21:19:41Z</dcterms:created>
  <dcterms:modified xsi:type="dcterms:W3CDTF">2018-11-05T21:57:00Z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0x010100A22E315B1F3C42B49A0E90D2F9AB5AB100A3ADA40348D53C4EA114B46FA9468BEB</vt:lpwstr>
  </property>
</Properties>
</file>