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jpeg" ContentType="image/jpe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914400"/>
            <a:ext cx="5869800" cy="654228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14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Scientific Challenge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14000"/>
              </a:lnSpc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E3SM’s non-hydrostatic dynamical core  (HOMME-NH) is highly performant on CPU, but lacked GPU implementation, which is crucial to achieve E3SM’s goal of resolving cloud-scale features on upcoming Exacale systems. Our objective is to develop a performance portable version of HOMME-NH which can efficiently run on a variety of HPC architectures, including conventional CPUs, many-core CPUs, as well as GPUs.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14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Approach and results</a:t>
            </a:r>
            <a:r>
              <a:rPr b="0" lang="en-US" sz="16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Use C++ library Kokkos to manage on-node threaded parallelism.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Testing: run the National Weather Service’s computational performance benchmark problem at cloud resolving resolutions.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Scaling: excellent at 3km resolution, perfect at 1km resolution.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Achieve 0.97 SYPD when running on GPU, on the full Summit system.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Approximately 10x speedup when using GPUs vs P9 CPUs on Summit.</a:t>
            </a:r>
            <a:br/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</a:t>
            </a: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Impact/significance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Record-setting performance of 0.97 SYPD on a realistic cloud-resolving community benchmark.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2240">
              <a:lnSpc>
                <a:spcPct val="114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Lay groundwork for physics parametrizations to be implemented in a similar framework, which will permit running some of the first decade long cloud-resolving climate simulations.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 rot="13800">
            <a:off x="-1080" y="0"/>
            <a:ext cx="10073880" cy="929160"/>
          </a:xfrm>
          <a:prstGeom prst="rect">
            <a:avLst/>
          </a:prstGeom>
          <a:gradFill>
            <a:gsLst>
              <a:gs pos="0">
                <a:srgbClr val="007fff"/>
              </a:gs>
              <a:gs pos="100000">
                <a:srgbClr val="00ffff"/>
              </a:gs>
            </a:gsLst>
            <a:lin ang="3600000"/>
          </a:gra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HOMMEXX-NH: a performance-portable non-hydrostatic</a:t>
            </a:r>
            <a:br/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                   atmosphere dycore for E3SM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5871600" y="6170040"/>
            <a:ext cx="4196160" cy="129024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L. Bertagna, O. Guba, M.A. Taylor, J.G. Foucar, J. Larkin, A.M. Bradley, S. Rajamanikam, A.G. Salinger, </a:t>
            </a:r>
            <a:r>
              <a:rPr b="0" i="1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Performance-Portable Nonhydrostatic Atmospheric Dycore for the Energy Exascale Earth System Model Running at Cloud-Resolving Resolutions</a:t>
            </a:r>
            <a:r>
              <a:rPr b="0" lang="en-US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SC ’20: Proceedings of the International Conference for High Performance Computing, Networking, Storage and Analysis, Nov. 2020. (doi: 10.1109/SC41405.2020.00096)</a:t>
            </a:r>
            <a:endParaRPr b="0" lang="en-US" sz="1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8869680" y="7387200"/>
            <a:ext cx="1188720" cy="29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SAND2021-6454 O</a:t>
            </a:r>
            <a:endParaRPr b="0" lang="en-US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Picture 82" descr=""/>
          <p:cNvPicPr/>
          <p:nvPr/>
        </p:nvPicPr>
        <p:blipFill>
          <a:blip r:embed="rId1"/>
          <a:stretch/>
        </p:blipFill>
        <p:spPr>
          <a:xfrm>
            <a:off x="5898240" y="1097280"/>
            <a:ext cx="4215960" cy="494856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8286480" y="151200"/>
            <a:ext cx="1753920" cy="673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Application>LibreOffice/5.3.6.1$Linux_X86_64 LibreOffice_project/30$Build-1</Application>
  <Words>281</Words>
  <Paragraphs>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2021-05-26T16:19:28Z</dcterms:created>
  <dc:creator/>
  <dc:description/>
  <dc:language>en-US</dc:language>
  <cp:lastModifiedBy/>
  <dcterms:modified xsi:type="dcterms:W3CDTF">2021-05-26T18:27:59Z</dcterms:modified>
  <cp:revision>16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