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6" autoAdjust="0"/>
    <p:restoredTop sz="94576" autoAdjust="0"/>
  </p:normalViewPr>
  <p:slideViewPr>
    <p:cSldViewPr snapToGrid="0" snapToObjects="1">
      <p:cViewPr varScale="1">
        <p:scale>
          <a:sx n="118" d="100"/>
          <a:sy n="118" d="100"/>
        </p:scale>
        <p:origin x="1568" y="20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8/11/18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8/11/18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an observed relative humidity of 61%, the full range of possible delta-D profiles (x: </a:t>
            </a:r>
            <a:r>
              <a:rPr lang="en-US" dirty="0" err="1"/>
              <a:t>dD</a:t>
            </a:r>
            <a:r>
              <a:rPr lang="en-US" dirty="0"/>
              <a:t> in </a:t>
            </a:r>
            <a:r>
              <a:rPr lang="en-US" dirty="0" err="1"/>
              <a:t>permil</a:t>
            </a:r>
            <a:r>
              <a:rPr lang="en-US" dirty="0"/>
              <a:t>, y: height</a:t>
            </a:r>
            <a:r>
              <a:rPr lang="en-US" baseline="0" dirty="0"/>
              <a:t> in km)</a:t>
            </a:r>
            <a:r>
              <a:rPr lang="en-US" dirty="0"/>
              <a:t> for all plausible values of the fractional entrainment rate, precipitation efficiency, and distance that evaporating condensates fall before they evaporate.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  <a:endParaRPr lang="en-US" dirty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318175" y="-4627"/>
            <a:ext cx="6507650" cy="708660"/>
          </a:xfrm>
        </p:spPr>
        <p:txBody>
          <a:bodyPr/>
          <a:lstStyle/>
          <a:p>
            <a:r>
              <a:rPr lang="en-US" dirty="0"/>
              <a:t>Observing clouds in 4D with multi-view stereo photogrammetry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0" y="5368487"/>
            <a:ext cx="3352280" cy="688293"/>
          </a:xfrm>
        </p:spPr>
        <p:txBody>
          <a:bodyPr/>
          <a:lstStyle/>
          <a:p>
            <a:r>
              <a:rPr lang="en-US" b="1" dirty="0"/>
              <a:t>Citation</a:t>
            </a:r>
            <a:r>
              <a:rPr lang="en-US" dirty="0"/>
              <a:t>: D.M. Romps and R. </a:t>
            </a:r>
            <a:r>
              <a:rPr lang="en-US" dirty="0" err="1"/>
              <a:t>Oktem</a:t>
            </a:r>
            <a:r>
              <a:rPr lang="en-US" dirty="0"/>
              <a:t>, “Observing clouds in 4D with multi-view stereo photogrammetry,” Bulletin of the American Meteorological Society, in press, 2018, DOI: 10.1175/BAMS-D-18-0029.1 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Shallow cumulus clouds – the cotton-ball clouds that drift overhead on partly cloudy days – are hard to observe and, therefore, hard to model and predict.  By deploying a 12-km-diameter ring of cameras, these clouds are now being observed in fine detail using stereo reconstruction.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3352280" y="2668272"/>
            <a:ext cx="5786275" cy="1304054"/>
          </a:xfrm>
        </p:spPr>
        <p:txBody>
          <a:bodyPr/>
          <a:lstStyle/>
          <a:p>
            <a:r>
              <a:rPr lang="en-US" dirty="0"/>
              <a:t>Even small changes to the abundance of these clouds as the planet warms could substantially ameliorate </a:t>
            </a:r>
            <a:r>
              <a:rPr lang="en-US"/>
              <a:t>or exacerbate </a:t>
            </a:r>
            <a:r>
              <a:rPr lang="en-US" dirty="0"/>
              <a:t>the warming.  These high-resolution observations will allow scientists to test their theories for the behavior of these important clouds.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>
          <a:xfrm>
            <a:off x="3387840" y="4257497"/>
            <a:ext cx="5786275" cy="1990904"/>
          </a:xfrm>
        </p:spPr>
        <p:txBody>
          <a:bodyPr>
            <a:noAutofit/>
          </a:bodyPr>
          <a:lstStyle/>
          <a:p>
            <a:r>
              <a:rPr lang="en-US" sz="1600" dirty="0"/>
              <a:t>A ring of 6 cameras has been installed at the SGP site with a 12-km-diameter circle centered on the Central Facility.</a:t>
            </a:r>
          </a:p>
          <a:p>
            <a:r>
              <a:rPr lang="en-US" sz="1600" dirty="0"/>
              <a:t>The cameras are arranged in pairs, which perform stereo reconstruction from all sides.</a:t>
            </a:r>
          </a:p>
          <a:p>
            <a:r>
              <a:rPr lang="en-US" sz="1600" dirty="0"/>
              <a:t>The resulting Clouds Optically Gridded by Stereo (COGS) product is a gridded cloud field with a 50-m spatial resolution and a 20-s temporal resolution.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35560" y="4523134"/>
            <a:ext cx="3352280" cy="8453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rtl="0" eaLnBrk="1" fontAlgn="base" hangingPunct="1">
              <a:lnSpc>
                <a:spcPts val="1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000" b="0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Snapshot of the COGS 4D reconstruction of clouds over a 6-km-wide square domain centered on the SGP Central Facility.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98664" y="41416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265D3B-EE08-FA48-98A3-5EA8F5316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2" y="1197428"/>
            <a:ext cx="3232538" cy="323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1900</TotalTime>
  <Words>272</Words>
  <Application>Microsoft Macintosh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Observing clouds in 4D with multi-view stereo photogrammetry</vt:lpstr>
    </vt:vector>
  </TitlesOfParts>
  <Company>LBNL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David M. Romps</cp:lastModifiedBy>
  <cp:revision>93</cp:revision>
  <dcterms:created xsi:type="dcterms:W3CDTF">2016-02-10T19:06:12Z</dcterms:created>
  <dcterms:modified xsi:type="dcterms:W3CDTF">2018-08-11T20:03:36Z</dcterms:modified>
</cp:coreProperties>
</file>