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>
    <p:extLst/>
  </p:cmAuthor>
  <p:cmAuthor id="2" name="William D Collins" initials="WDC [2]" lastIdx="1" clrIdx="1">
    <p:extLst/>
  </p:cmAuthor>
  <p:cmAuthor id="3" name="William D Collins" initials="WDC [3]" lastIdx="1" clrIdx="2">
    <p:extLst/>
  </p:cmAuthor>
  <p:cmAuthor id="4" name="William D Collins" initials="WDC [4]" lastIdx="1" clrIdx="3">
    <p:extLst/>
  </p:cmAuthor>
  <p:cmAuthor id="5" name="William D Collins" initials="WDC [5]" lastIdx="1" clrIdx="4">
    <p:extLst/>
  </p:cmAuthor>
  <p:cmAuthor id="6" name="William D Collins" initials="W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159" autoAdjust="0"/>
    <p:restoredTop sz="94567" autoAdjust="0"/>
  </p:normalViewPr>
  <p:slideViewPr>
    <p:cSldViewPr snapToGrid="0" snapToObjects="1">
      <p:cViewPr varScale="1">
        <p:scale>
          <a:sx n="121" d="100"/>
          <a:sy n="121" d="100"/>
        </p:scale>
        <p:origin x="2016" y="10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</a:t>
            </a:r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Sponsor logo here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Sponsor logo here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 smtClean="0"/>
              <a:t>Data available at (DOI):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mtClean="0"/>
              <a:t>Significance and Impact</a:t>
            </a:r>
            <a:endParaRPr lang="en-US" dirty="0" smtClean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mtClean="0"/>
              <a:t>Scientific Achievement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02675" y="16051"/>
            <a:ext cx="8796075" cy="708660"/>
          </a:xfrm>
        </p:spPr>
        <p:txBody>
          <a:bodyPr/>
          <a:lstStyle/>
          <a:p>
            <a:r>
              <a:rPr lang="en-US" sz="1800" dirty="0"/>
              <a:t>Attributable Human‐Induced Changes in the Likelihood and Magnitude of the Observed Extreme Precipitation during Hurricane Harvey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106826" y="5382964"/>
            <a:ext cx="3343471" cy="9966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Risser, M. D., &amp; </a:t>
            </a:r>
            <a:r>
              <a:rPr lang="en-US" dirty="0" err="1"/>
              <a:t>Wehner</a:t>
            </a:r>
            <a:r>
              <a:rPr lang="en-US" dirty="0"/>
              <a:t>, M. F. (2017). </a:t>
            </a:r>
            <a:r>
              <a:rPr lang="en-US" dirty="0" smtClean="0"/>
              <a:t>“Attributable </a:t>
            </a:r>
            <a:r>
              <a:rPr lang="en-US" dirty="0"/>
              <a:t>human-induced changes in the likelihood and magnitude of the observed extreme precipitation during Hurricane Harvey</a:t>
            </a:r>
            <a:r>
              <a:rPr lang="en-US" dirty="0" smtClean="0"/>
              <a:t>.” </a:t>
            </a:r>
            <a:r>
              <a:rPr lang="en-US" dirty="0"/>
              <a:t>Geophysical Research Letters, 44, 12,457–12,464. https://</a:t>
            </a:r>
            <a:r>
              <a:rPr lang="en-US" dirty="0" err="1"/>
              <a:t>doi.org</a:t>
            </a:r>
            <a:r>
              <a:rPr lang="en-US" dirty="0"/>
              <a:t>/10.1002/2017GL075888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3387842" y="1084284"/>
            <a:ext cx="5515870" cy="1214209"/>
          </a:xfrm>
        </p:spPr>
        <p:txBody>
          <a:bodyPr/>
          <a:lstStyle/>
          <a:p>
            <a:r>
              <a:rPr lang="en-US" sz="1300" dirty="0"/>
              <a:t>A specialized extreme value statistical analysis is used to characterize historical trends in severe storms in the Houston, TX area. The analysis </a:t>
            </a:r>
            <a:r>
              <a:rPr lang="en-US" sz="1300" dirty="0" smtClean="0"/>
              <a:t>accounts </a:t>
            </a:r>
            <a:r>
              <a:rPr lang="en-US" sz="1300" dirty="0"/>
              <a:t>for both natural and human influences on severe storms during hurricane season in the Gulf Coast region and systematically quantifies uncertainty in the features of these storms.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4"/>
          </p:nvPr>
        </p:nvSpPr>
        <p:spPr>
          <a:xfrm>
            <a:off x="3387841" y="2655678"/>
            <a:ext cx="5515871" cy="111494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300" dirty="0"/>
              <a:t>Our analysis </a:t>
            </a:r>
            <a:r>
              <a:rPr lang="en-US" sz="1300" dirty="0" smtClean="0"/>
              <a:t>identifies significant </a:t>
            </a:r>
            <a:r>
              <a:rPr lang="en-US" sz="1300" dirty="0"/>
              <a:t>increases in the magnitude (at least 19% stronger) and likelihood (at least 3.5 times more likely) of a storm like Hurricane </a:t>
            </a:r>
            <a:r>
              <a:rPr lang="en-US" sz="1300" dirty="0" smtClean="0"/>
              <a:t>Harvey, and that these </a:t>
            </a:r>
            <a:r>
              <a:rPr lang="en-US" sz="1300" dirty="0"/>
              <a:t>changes are attributable to human-induced climate </a:t>
            </a:r>
            <a:r>
              <a:rPr lang="en-US" sz="1300" dirty="0" smtClean="0"/>
              <a:t>change. Changes in the storm are much larger than expected, motivating further study of the event.</a:t>
            </a:r>
          </a:p>
          <a:p>
            <a:pPr>
              <a:lnSpc>
                <a:spcPct val="110000"/>
              </a:lnSpc>
            </a:pPr>
            <a:endParaRPr lang="en-US" sz="12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3450296" y="4227323"/>
            <a:ext cx="5548454" cy="1911699"/>
          </a:xfrm>
        </p:spPr>
        <p:txBody>
          <a:bodyPr>
            <a:noAutofit/>
          </a:bodyPr>
          <a:lstStyle/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Analyses conducted using state-of-the-art extreme value statistical methods 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Methodology explicitly separates the effects of human and natural influences on severe storms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Confidence statements made within the framework of IPCC guidelines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Lays a foundation for attribution statements based only on observational data using Granger causality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89" y="4644440"/>
            <a:ext cx="348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Cover Issue of Dec. 2017 Geophysical Research Letters, featuring a figure from this paper. (Inset figure: precipitation totals during Hurricane Harvey).</a:t>
            </a:r>
          </a:p>
        </p:txBody>
      </p:sp>
      <p:pic>
        <p:nvPicPr>
          <p:cNvPr id="2" name="Picture 1" descr="GRL Dec 2017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" y="838370"/>
            <a:ext cx="2904405" cy="3828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30" y="6315856"/>
            <a:ext cx="420868" cy="3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245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Attributable Human‐Induced Changes in the Likelihood and Magnitude of the Observed Extreme Precipitation during Hurricane Harvey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116</cp:revision>
  <dcterms:created xsi:type="dcterms:W3CDTF">2016-02-10T19:06:12Z</dcterms:created>
  <dcterms:modified xsi:type="dcterms:W3CDTF">2018-01-30T18:28:20Z</dcterms:modified>
</cp:coreProperties>
</file>