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p:restoredTop sz="96654"/>
  </p:normalViewPr>
  <p:slideViewPr>
    <p:cSldViewPr snapToGrid="0" snapToObjects="1" showGuides="1">
      <p:cViewPr varScale="1">
        <p:scale>
          <a:sx n="128" d="100"/>
          <a:sy n="128" d="100"/>
        </p:scale>
        <p:origin x="440"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D4BB6-BB3D-434F-9913-DBF6AF2464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E335DB-85AD-C34C-977A-34F2B3EE0B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B840A2-B556-7C44-A388-DC37516CEEA2}"/>
              </a:ext>
            </a:extLst>
          </p:cNvPr>
          <p:cNvSpPr>
            <a:spLocks noGrp="1"/>
          </p:cNvSpPr>
          <p:nvPr>
            <p:ph type="dt" sz="half" idx="10"/>
          </p:nvPr>
        </p:nvSpPr>
        <p:spPr/>
        <p:txBody>
          <a:bodyPr/>
          <a:lstStyle/>
          <a:p>
            <a:fld id="{CE6758F9-75CF-6140-A41A-36376EE72CBF}" type="datetimeFigureOut">
              <a:rPr lang="en-US" smtClean="0"/>
              <a:t>6/18/21</a:t>
            </a:fld>
            <a:endParaRPr lang="en-US"/>
          </a:p>
        </p:txBody>
      </p:sp>
      <p:sp>
        <p:nvSpPr>
          <p:cNvPr id="5" name="Footer Placeholder 4">
            <a:extLst>
              <a:ext uri="{FF2B5EF4-FFF2-40B4-BE49-F238E27FC236}">
                <a16:creationId xmlns:a16="http://schemas.microsoft.com/office/drawing/2014/main" id="{594089C5-664B-B84A-8400-729EF7E629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3746A-E2BF-D142-B67C-3263C31A0210}"/>
              </a:ext>
            </a:extLst>
          </p:cNvPr>
          <p:cNvSpPr>
            <a:spLocks noGrp="1"/>
          </p:cNvSpPr>
          <p:nvPr>
            <p:ph type="sldNum" sz="quarter" idx="12"/>
          </p:nvPr>
        </p:nvSpPr>
        <p:spPr/>
        <p:txBody>
          <a:bodyPr/>
          <a:lstStyle/>
          <a:p>
            <a:fld id="{95B7309E-A954-E643-931D-D9D5843A1AD7}" type="slidenum">
              <a:rPr lang="en-US" smtClean="0"/>
              <a:t>‹#›</a:t>
            </a:fld>
            <a:endParaRPr lang="en-US"/>
          </a:p>
        </p:txBody>
      </p:sp>
    </p:spTree>
    <p:extLst>
      <p:ext uri="{BB962C8B-B14F-4D97-AF65-F5344CB8AC3E}">
        <p14:creationId xmlns:p14="http://schemas.microsoft.com/office/powerpoint/2010/main" val="23284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4BFD-847E-694E-897E-CD078CB4D2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A46E9F-023E-E647-BF60-2BD49DC84D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BE5021-52A7-FA47-A25F-D33F153AF0D3}"/>
              </a:ext>
            </a:extLst>
          </p:cNvPr>
          <p:cNvSpPr>
            <a:spLocks noGrp="1"/>
          </p:cNvSpPr>
          <p:nvPr>
            <p:ph type="dt" sz="half" idx="10"/>
          </p:nvPr>
        </p:nvSpPr>
        <p:spPr/>
        <p:txBody>
          <a:bodyPr/>
          <a:lstStyle/>
          <a:p>
            <a:fld id="{CE6758F9-75CF-6140-A41A-36376EE72CBF}" type="datetimeFigureOut">
              <a:rPr lang="en-US" smtClean="0"/>
              <a:t>6/18/21</a:t>
            </a:fld>
            <a:endParaRPr lang="en-US"/>
          </a:p>
        </p:txBody>
      </p:sp>
      <p:sp>
        <p:nvSpPr>
          <p:cNvPr id="5" name="Footer Placeholder 4">
            <a:extLst>
              <a:ext uri="{FF2B5EF4-FFF2-40B4-BE49-F238E27FC236}">
                <a16:creationId xmlns:a16="http://schemas.microsoft.com/office/drawing/2014/main" id="{CD6674A5-A58A-D445-B222-BE50330D1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303611-4B6C-994E-B151-261ADE731D72}"/>
              </a:ext>
            </a:extLst>
          </p:cNvPr>
          <p:cNvSpPr>
            <a:spLocks noGrp="1"/>
          </p:cNvSpPr>
          <p:nvPr>
            <p:ph type="sldNum" sz="quarter" idx="12"/>
          </p:nvPr>
        </p:nvSpPr>
        <p:spPr/>
        <p:txBody>
          <a:bodyPr/>
          <a:lstStyle/>
          <a:p>
            <a:fld id="{95B7309E-A954-E643-931D-D9D5843A1AD7}" type="slidenum">
              <a:rPr lang="en-US" smtClean="0"/>
              <a:t>‹#›</a:t>
            </a:fld>
            <a:endParaRPr lang="en-US"/>
          </a:p>
        </p:txBody>
      </p:sp>
    </p:spTree>
    <p:extLst>
      <p:ext uri="{BB962C8B-B14F-4D97-AF65-F5344CB8AC3E}">
        <p14:creationId xmlns:p14="http://schemas.microsoft.com/office/powerpoint/2010/main" val="1023392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3F0B9A-27AE-5548-9A2F-3F75A10BB7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32327A-635A-7749-85B4-4D505DAA64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8B0415-A510-1D4C-80A2-AC9EB36C32D8}"/>
              </a:ext>
            </a:extLst>
          </p:cNvPr>
          <p:cNvSpPr>
            <a:spLocks noGrp="1"/>
          </p:cNvSpPr>
          <p:nvPr>
            <p:ph type="dt" sz="half" idx="10"/>
          </p:nvPr>
        </p:nvSpPr>
        <p:spPr/>
        <p:txBody>
          <a:bodyPr/>
          <a:lstStyle/>
          <a:p>
            <a:fld id="{CE6758F9-75CF-6140-A41A-36376EE72CBF}" type="datetimeFigureOut">
              <a:rPr lang="en-US" smtClean="0"/>
              <a:t>6/18/21</a:t>
            </a:fld>
            <a:endParaRPr lang="en-US"/>
          </a:p>
        </p:txBody>
      </p:sp>
      <p:sp>
        <p:nvSpPr>
          <p:cNvPr id="5" name="Footer Placeholder 4">
            <a:extLst>
              <a:ext uri="{FF2B5EF4-FFF2-40B4-BE49-F238E27FC236}">
                <a16:creationId xmlns:a16="http://schemas.microsoft.com/office/drawing/2014/main" id="{451F48F2-9767-7545-8467-CCE292E12B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8DB9B-3B93-B747-84AA-96995DDB50BF}"/>
              </a:ext>
            </a:extLst>
          </p:cNvPr>
          <p:cNvSpPr>
            <a:spLocks noGrp="1"/>
          </p:cNvSpPr>
          <p:nvPr>
            <p:ph type="sldNum" sz="quarter" idx="12"/>
          </p:nvPr>
        </p:nvSpPr>
        <p:spPr/>
        <p:txBody>
          <a:bodyPr/>
          <a:lstStyle/>
          <a:p>
            <a:fld id="{95B7309E-A954-E643-931D-D9D5843A1AD7}" type="slidenum">
              <a:rPr lang="en-US" smtClean="0"/>
              <a:t>‹#›</a:t>
            </a:fld>
            <a:endParaRPr lang="en-US"/>
          </a:p>
        </p:txBody>
      </p:sp>
    </p:spTree>
    <p:extLst>
      <p:ext uri="{BB962C8B-B14F-4D97-AF65-F5344CB8AC3E}">
        <p14:creationId xmlns:p14="http://schemas.microsoft.com/office/powerpoint/2010/main" val="1867356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2F61-F9A1-4744-AEE5-ED5AFB1D50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C8683A-6A63-FC45-8533-AB06C56D20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E4B4B-A1AB-8C47-9381-FDF7E996E17B}"/>
              </a:ext>
            </a:extLst>
          </p:cNvPr>
          <p:cNvSpPr>
            <a:spLocks noGrp="1"/>
          </p:cNvSpPr>
          <p:nvPr>
            <p:ph type="dt" sz="half" idx="10"/>
          </p:nvPr>
        </p:nvSpPr>
        <p:spPr/>
        <p:txBody>
          <a:bodyPr/>
          <a:lstStyle/>
          <a:p>
            <a:fld id="{CE6758F9-75CF-6140-A41A-36376EE72CBF}" type="datetimeFigureOut">
              <a:rPr lang="en-US" smtClean="0"/>
              <a:t>6/18/21</a:t>
            </a:fld>
            <a:endParaRPr lang="en-US"/>
          </a:p>
        </p:txBody>
      </p:sp>
      <p:sp>
        <p:nvSpPr>
          <p:cNvPr id="5" name="Footer Placeholder 4">
            <a:extLst>
              <a:ext uri="{FF2B5EF4-FFF2-40B4-BE49-F238E27FC236}">
                <a16:creationId xmlns:a16="http://schemas.microsoft.com/office/drawing/2014/main" id="{7663C2E1-764A-E94B-83F8-AAA666444D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14154-4DE1-7442-B373-1F55838C3FB1}"/>
              </a:ext>
            </a:extLst>
          </p:cNvPr>
          <p:cNvSpPr>
            <a:spLocks noGrp="1"/>
          </p:cNvSpPr>
          <p:nvPr>
            <p:ph type="sldNum" sz="quarter" idx="12"/>
          </p:nvPr>
        </p:nvSpPr>
        <p:spPr/>
        <p:txBody>
          <a:bodyPr/>
          <a:lstStyle/>
          <a:p>
            <a:fld id="{95B7309E-A954-E643-931D-D9D5843A1AD7}" type="slidenum">
              <a:rPr lang="en-US" smtClean="0"/>
              <a:t>‹#›</a:t>
            </a:fld>
            <a:endParaRPr lang="en-US"/>
          </a:p>
        </p:txBody>
      </p:sp>
    </p:spTree>
    <p:extLst>
      <p:ext uri="{BB962C8B-B14F-4D97-AF65-F5344CB8AC3E}">
        <p14:creationId xmlns:p14="http://schemas.microsoft.com/office/powerpoint/2010/main" val="434176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DA73-D0D9-2B46-8AAA-888572249F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D951D2-CBB0-4D40-AAF2-D369AD2B43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A36F96-9813-6740-B81D-784B2610078B}"/>
              </a:ext>
            </a:extLst>
          </p:cNvPr>
          <p:cNvSpPr>
            <a:spLocks noGrp="1"/>
          </p:cNvSpPr>
          <p:nvPr>
            <p:ph type="dt" sz="half" idx="10"/>
          </p:nvPr>
        </p:nvSpPr>
        <p:spPr/>
        <p:txBody>
          <a:bodyPr/>
          <a:lstStyle/>
          <a:p>
            <a:fld id="{CE6758F9-75CF-6140-A41A-36376EE72CBF}" type="datetimeFigureOut">
              <a:rPr lang="en-US" smtClean="0"/>
              <a:t>6/18/21</a:t>
            </a:fld>
            <a:endParaRPr lang="en-US"/>
          </a:p>
        </p:txBody>
      </p:sp>
      <p:sp>
        <p:nvSpPr>
          <p:cNvPr id="5" name="Footer Placeholder 4">
            <a:extLst>
              <a:ext uri="{FF2B5EF4-FFF2-40B4-BE49-F238E27FC236}">
                <a16:creationId xmlns:a16="http://schemas.microsoft.com/office/drawing/2014/main" id="{C9406F99-1C4D-FD4B-8673-95E8DDA91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47EDE-41F5-5A4C-8F41-5E72E327ED7F}"/>
              </a:ext>
            </a:extLst>
          </p:cNvPr>
          <p:cNvSpPr>
            <a:spLocks noGrp="1"/>
          </p:cNvSpPr>
          <p:nvPr>
            <p:ph type="sldNum" sz="quarter" idx="12"/>
          </p:nvPr>
        </p:nvSpPr>
        <p:spPr/>
        <p:txBody>
          <a:bodyPr/>
          <a:lstStyle/>
          <a:p>
            <a:fld id="{95B7309E-A954-E643-931D-D9D5843A1AD7}" type="slidenum">
              <a:rPr lang="en-US" smtClean="0"/>
              <a:t>‹#›</a:t>
            </a:fld>
            <a:endParaRPr lang="en-US"/>
          </a:p>
        </p:txBody>
      </p:sp>
    </p:spTree>
    <p:extLst>
      <p:ext uri="{BB962C8B-B14F-4D97-AF65-F5344CB8AC3E}">
        <p14:creationId xmlns:p14="http://schemas.microsoft.com/office/powerpoint/2010/main" val="2172492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6CA10-9EAC-6A46-B455-0487E60DEE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01F94-EC49-5A46-8EB3-0316927901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1145FD-D5D7-2649-AB17-0D74A33396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514E8A-089D-3A4D-BF66-0F24C1863D86}"/>
              </a:ext>
            </a:extLst>
          </p:cNvPr>
          <p:cNvSpPr>
            <a:spLocks noGrp="1"/>
          </p:cNvSpPr>
          <p:nvPr>
            <p:ph type="dt" sz="half" idx="10"/>
          </p:nvPr>
        </p:nvSpPr>
        <p:spPr/>
        <p:txBody>
          <a:bodyPr/>
          <a:lstStyle/>
          <a:p>
            <a:fld id="{CE6758F9-75CF-6140-A41A-36376EE72CBF}" type="datetimeFigureOut">
              <a:rPr lang="en-US" smtClean="0"/>
              <a:t>6/18/21</a:t>
            </a:fld>
            <a:endParaRPr lang="en-US"/>
          </a:p>
        </p:txBody>
      </p:sp>
      <p:sp>
        <p:nvSpPr>
          <p:cNvPr id="6" name="Footer Placeholder 5">
            <a:extLst>
              <a:ext uri="{FF2B5EF4-FFF2-40B4-BE49-F238E27FC236}">
                <a16:creationId xmlns:a16="http://schemas.microsoft.com/office/drawing/2014/main" id="{479A5FB7-623A-444D-ACFC-9DE12DA82D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E6417-6592-044B-827B-4F33C0602F17}"/>
              </a:ext>
            </a:extLst>
          </p:cNvPr>
          <p:cNvSpPr>
            <a:spLocks noGrp="1"/>
          </p:cNvSpPr>
          <p:nvPr>
            <p:ph type="sldNum" sz="quarter" idx="12"/>
          </p:nvPr>
        </p:nvSpPr>
        <p:spPr/>
        <p:txBody>
          <a:bodyPr/>
          <a:lstStyle/>
          <a:p>
            <a:fld id="{95B7309E-A954-E643-931D-D9D5843A1AD7}" type="slidenum">
              <a:rPr lang="en-US" smtClean="0"/>
              <a:t>‹#›</a:t>
            </a:fld>
            <a:endParaRPr lang="en-US"/>
          </a:p>
        </p:txBody>
      </p:sp>
    </p:spTree>
    <p:extLst>
      <p:ext uri="{BB962C8B-B14F-4D97-AF65-F5344CB8AC3E}">
        <p14:creationId xmlns:p14="http://schemas.microsoft.com/office/powerpoint/2010/main" val="352286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116C9-D56E-4C41-99AC-903FA114CA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2EFF4B-BE7A-D849-8954-BC367A25F6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DF175D-E650-BF43-A886-326E644602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663FDC-C48F-564E-AB74-3E555A4D83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A874B0-1F71-704B-9043-C971431E27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9EDDE2-A94E-5F47-8FBA-6C762B20D13D}"/>
              </a:ext>
            </a:extLst>
          </p:cNvPr>
          <p:cNvSpPr>
            <a:spLocks noGrp="1"/>
          </p:cNvSpPr>
          <p:nvPr>
            <p:ph type="dt" sz="half" idx="10"/>
          </p:nvPr>
        </p:nvSpPr>
        <p:spPr/>
        <p:txBody>
          <a:bodyPr/>
          <a:lstStyle/>
          <a:p>
            <a:fld id="{CE6758F9-75CF-6140-A41A-36376EE72CBF}" type="datetimeFigureOut">
              <a:rPr lang="en-US" smtClean="0"/>
              <a:t>6/18/21</a:t>
            </a:fld>
            <a:endParaRPr lang="en-US"/>
          </a:p>
        </p:txBody>
      </p:sp>
      <p:sp>
        <p:nvSpPr>
          <p:cNvPr id="8" name="Footer Placeholder 7">
            <a:extLst>
              <a:ext uri="{FF2B5EF4-FFF2-40B4-BE49-F238E27FC236}">
                <a16:creationId xmlns:a16="http://schemas.microsoft.com/office/drawing/2014/main" id="{C1C8241F-E8A7-164D-AC15-6505FEA901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96B821-DC88-9C4F-8089-6F4CFB88FB37}"/>
              </a:ext>
            </a:extLst>
          </p:cNvPr>
          <p:cNvSpPr>
            <a:spLocks noGrp="1"/>
          </p:cNvSpPr>
          <p:nvPr>
            <p:ph type="sldNum" sz="quarter" idx="12"/>
          </p:nvPr>
        </p:nvSpPr>
        <p:spPr/>
        <p:txBody>
          <a:bodyPr/>
          <a:lstStyle/>
          <a:p>
            <a:fld id="{95B7309E-A954-E643-931D-D9D5843A1AD7}" type="slidenum">
              <a:rPr lang="en-US" smtClean="0"/>
              <a:t>‹#›</a:t>
            </a:fld>
            <a:endParaRPr lang="en-US"/>
          </a:p>
        </p:txBody>
      </p:sp>
    </p:spTree>
    <p:extLst>
      <p:ext uri="{BB962C8B-B14F-4D97-AF65-F5344CB8AC3E}">
        <p14:creationId xmlns:p14="http://schemas.microsoft.com/office/powerpoint/2010/main" val="3803674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FC337-22C6-8D47-B2C6-EDC17ED8B9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D1AC9C-3A66-304A-8460-40BEA04AAAB3}"/>
              </a:ext>
            </a:extLst>
          </p:cNvPr>
          <p:cNvSpPr>
            <a:spLocks noGrp="1"/>
          </p:cNvSpPr>
          <p:nvPr>
            <p:ph type="dt" sz="half" idx="10"/>
          </p:nvPr>
        </p:nvSpPr>
        <p:spPr/>
        <p:txBody>
          <a:bodyPr/>
          <a:lstStyle/>
          <a:p>
            <a:fld id="{CE6758F9-75CF-6140-A41A-36376EE72CBF}" type="datetimeFigureOut">
              <a:rPr lang="en-US" smtClean="0"/>
              <a:t>6/18/21</a:t>
            </a:fld>
            <a:endParaRPr lang="en-US"/>
          </a:p>
        </p:txBody>
      </p:sp>
      <p:sp>
        <p:nvSpPr>
          <p:cNvPr id="4" name="Footer Placeholder 3">
            <a:extLst>
              <a:ext uri="{FF2B5EF4-FFF2-40B4-BE49-F238E27FC236}">
                <a16:creationId xmlns:a16="http://schemas.microsoft.com/office/drawing/2014/main" id="{8DC6E9D5-4C1B-9149-A4F9-D379B42BBA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3D6F66-E876-0E4B-8EF1-71D460B3018B}"/>
              </a:ext>
            </a:extLst>
          </p:cNvPr>
          <p:cNvSpPr>
            <a:spLocks noGrp="1"/>
          </p:cNvSpPr>
          <p:nvPr>
            <p:ph type="sldNum" sz="quarter" idx="12"/>
          </p:nvPr>
        </p:nvSpPr>
        <p:spPr/>
        <p:txBody>
          <a:bodyPr/>
          <a:lstStyle/>
          <a:p>
            <a:fld id="{95B7309E-A954-E643-931D-D9D5843A1AD7}" type="slidenum">
              <a:rPr lang="en-US" smtClean="0"/>
              <a:t>‹#›</a:t>
            </a:fld>
            <a:endParaRPr lang="en-US"/>
          </a:p>
        </p:txBody>
      </p:sp>
    </p:spTree>
    <p:extLst>
      <p:ext uri="{BB962C8B-B14F-4D97-AF65-F5344CB8AC3E}">
        <p14:creationId xmlns:p14="http://schemas.microsoft.com/office/powerpoint/2010/main" val="2072383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C51602-FB85-5C4F-8335-0B29059E340B}"/>
              </a:ext>
            </a:extLst>
          </p:cNvPr>
          <p:cNvSpPr>
            <a:spLocks noGrp="1"/>
          </p:cNvSpPr>
          <p:nvPr>
            <p:ph type="dt" sz="half" idx="10"/>
          </p:nvPr>
        </p:nvSpPr>
        <p:spPr/>
        <p:txBody>
          <a:bodyPr/>
          <a:lstStyle/>
          <a:p>
            <a:fld id="{CE6758F9-75CF-6140-A41A-36376EE72CBF}" type="datetimeFigureOut">
              <a:rPr lang="en-US" smtClean="0"/>
              <a:t>6/18/21</a:t>
            </a:fld>
            <a:endParaRPr lang="en-US"/>
          </a:p>
        </p:txBody>
      </p:sp>
      <p:sp>
        <p:nvSpPr>
          <p:cNvPr id="3" name="Footer Placeholder 2">
            <a:extLst>
              <a:ext uri="{FF2B5EF4-FFF2-40B4-BE49-F238E27FC236}">
                <a16:creationId xmlns:a16="http://schemas.microsoft.com/office/drawing/2014/main" id="{5A8ED653-64FE-E044-B40C-09EC75ED62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F79E26-ECFD-174B-825C-394D4E83C3D4}"/>
              </a:ext>
            </a:extLst>
          </p:cNvPr>
          <p:cNvSpPr>
            <a:spLocks noGrp="1"/>
          </p:cNvSpPr>
          <p:nvPr>
            <p:ph type="sldNum" sz="quarter" idx="12"/>
          </p:nvPr>
        </p:nvSpPr>
        <p:spPr/>
        <p:txBody>
          <a:bodyPr/>
          <a:lstStyle/>
          <a:p>
            <a:fld id="{95B7309E-A954-E643-931D-D9D5843A1AD7}" type="slidenum">
              <a:rPr lang="en-US" smtClean="0"/>
              <a:t>‹#›</a:t>
            </a:fld>
            <a:endParaRPr lang="en-US"/>
          </a:p>
        </p:txBody>
      </p:sp>
    </p:spTree>
    <p:extLst>
      <p:ext uri="{BB962C8B-B14F-4D97-AF65-F5344CB8AC3E}">
        <p14:creationId xmlns:p14="http://schemas.microsoft.com/office/powerpoint/2010/main" val="2881826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0EBE-1895-074C-B79F-A4B119AD2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A8AAED-808F-A84F-ACA0-D13F2CD96E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92649D-47A4-6B42-8E15-68F7B73028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81A694-EAB4-504D-BCD7-CAF0338A77CE}"/>
              </a:ext>
            </a:extLst>
          </p:cNvPr>
          <p:cNvSpPr>
            <a:spLocks noGrp="1"/>
          </p:cNvSpPr>
          <p:nvPr>
            <p:ph type="dt" sz="half" idx="10"/>
          </p:nvPr>
        </p:nvSpPr>
        <p:spPr/>
        <p:txBody>
          <a:bodyPr/>
          <a:lstStyle/>
          <a:p>
            <a:fld id="{CE6758F9-75CF-6140-A41A-36376EE72CBF}" type="datetimeFigureOut">
              <a:rPr lang="en-US" smtClean="0"/>
              <a:t>6/18/21</a:t>
            </a:fld>
            <a:endParaRPr lang="en-US"/>
          </a:p>
        </p:txBody>
      </p:sp>
      <p:sp>
        <p:nvSpPr>
          <p:cNvPr id="6" name="Footer Placeholder 5">
            <a:extLst>
              <a:ext uri="{FF2B5EF4-FFF2-40B4-BE49-F238E27FC236}">
                <a16:creationId xmlns:a16="http://schemas.microsoft.com/office/drawing/2014/main" id="{88411A83-65AA-3346-9753-36AF59C03F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EC3D8-DB44-A245-89ED-2C39C82DC09E}"/>
              </a:ext>
            </a:extLst>
          </p:cNvPr>
          <p:cNvSpPr>
            <a:spLocks noGrp="1"/>
          </p:cNvSpPr>
          <p:nvPr>
            <p:ph type="sldNum" sz="quarter" idx="12"/>
          </p:nvPr>
        </p:nvSpPr>
        <p:spPr/>
        <p:txBody>
          <a:bodyPr/>
          <a:lstStyle/>
          <a:p>
            <a:fld id="{95B7309E-A954-E643-931D-D9D5843A1AD7}" type="slidenum">
              <a:rPr lang="en-US" smtClean="0"/>
              <a:t>‹#›</a:t>
            </a:fld>
            <a:endParaRPr lang="en-US"/>
          </a:p>
        </p:txBody>
      </p:sp>
    </p:spTree>
    <p:extLst>
      <p:ext uri="{BB962C8B-B14F-4D97-AF65-F5344CB8AC3E}">
        <p14:creationId xmlns:p14="http://schemas.microsoft.com/office/powerpoint/2010/main" val="2958689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B26AA-97BA-004D-A58A-80BA9B8084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CD44A5-92C0-8042-B5FD-95F5087303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9867F2-E7CB-474F-B79C-B1C3B2E838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3F2BD2-4636-934C-BC49-24385D5D0FDD}"/>
              </a:ext>
            </a:extLst>
          </p:cNvPr>
          <p:cNvSpPr>
            <a:spLocks noGrp="1"/>
          </p:cNvSpPr>
          <p:nvPr>
            <p:ph type="dt" sz="half" idx="10"/>
          </p:nvPr>
        </p:nvSpPr>
        <p:spPr/>
        <p:txBody>
          <a:bodyPr/>
          <a:lstStyle/>
          <a:p>
            <a:fld id="{CE6758F9-75CF-6140-A41A-36376EE72CBF}" type="datetimeFigureOut">
              <a:rPr lang="en-US" smtClean="0"/>
              <a:t>6/18/21</a:t>
            </a:fld>
            <a:endParaRPr lang="en-US"/>
          </a:p>
        </p:txBody>
      </p:sp>
      <p:sp>
        <p:nvSpPr>
          <p:cNvPr id="6" name="Footer Placeholder 5">
            <a:extLst>
              <a:ext uri="{FF2B5EF4-FFF2-40B4-BE49-F238E27FC236}">
                <a16:creationId xmlns:a16="http://schemas.microsoft.com/office/drawing/2014/main" id="{6766C67C-E02A-2943-8B2D-9A09EF3DD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38B084-0BEB-5E46-B149-C1C03BDFB3BB}"/>
              </a:ext>
            </a:extLst>
          </p:cNvPr>
          <p:cNvSpPr>
            <a:spLocks noGrp="1"/>
          </p:cNvSpPr>
          <p:nvPr>
            <p:ph type="sldNum" sz="quarter" idx="12"/>
          </p:nvPr>
        </p:nvSpPr>
        <p:spPr/>
        <p:txBody>
          <a:bodyPr/>
          <a:lstStyle/>
          <a:p>
            <a:fld id="{95B7309E-A954-E643-931D-D9D5843A1AD7}" type="slidenum">
              <a:rPr lang="en-US" smtClean="0"/>
              <a:t>‹#›</a:t>
            </a:fld>
            <a:endParaRPr lang="en-US"/>
          </a:p>
        </p:txBody>
      </p:sp>
    </p:spTree>
    <p:extLst>
      <p:ext uri="{BB962C8B-B14F-4D97-AF65-F5344CB8AC3E}">
        <p14:creationId xmlns:p14="http://schemas.microsoft.com/office/powerpoint/2010/main" val="940079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411EE0-28BF-7A45-BD48-29C187B58C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2CCBB9-55F4-6041-9D5A-AA884C54B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5BB82-1C9D-A641-8BE2-1F7EF3BB6B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758F9-75CF-6140-A41A-36376EE72CBF}" type="datetimeFigureOut">
              <a:rPr lang="en-US" smtClean="0"/>
              <a:t>6/18/21</a:t>
            </a:fld>
            <a:endParaRPr lang="en-US"/>
          </a:p>
        </p:txBody>
      </p:sp>
      <p:sp>
        <p:nvSpPr>
          <p:cNvPr id="5" name="Footer Placeholder 4">
            <a:extLst>
              <a:ext uri="{FF2B5EF4-FFF2-40B4-BE49-F238E27FC236}">
                <a16:creationId xmlns:a16="http://schemas.microsoft.com/office/drawing/2014/main" id="{9A8FF785-0BF4-764C-B8B9-C7EA54ACA3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B358A6-D71C-F241-B880-7CDC9D1EBB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7309E-A954-E643-931D-D9D5843A1AD7}" type="slidenum">
              <a:rPr lang="en-US" smtClean="0"/>
              <a:t>‹#›</a:t>
            </a:fld>
            <a:endParaRPr lang="en-US"/>
          </a:p>
        </p:txBody>
      </p:sp>
    </p:spTree>
    <p:extLst>
      <p:ext uri="{BB962C8B-B14F-4D97-AF65-F5344CB8AC3E}">
        <p14:creationId xmlns:p14="http://schemas.microsoft.com/office/powerpoint/2010/main" val="1065786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oi.org/10.1175/JCLI-D-20-0653.1"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217541-4A78-5A46-9A6B-312930F3A44F}"/>
              </a:ext>
            </a:extLst>
          </p:cNvPr>
          <p:cNvSpPr/>
          <p:nvPr/>
        </p:nvSpPr>
        <p:spPr>
          <a:xfrm>
            <a:off x="29222" y="38865"/>
            <a:ext cx="12162778" cy="1077218"/>
          </a:xfrm>
          <a:prstGeom prst="rect">
            <a:avLst/>
          </a:prstGeom>
        </p:spPr>
        <p:txBody>
          <a:bodyPr wrap="square">
            <a:spAutoFit/>
          </a:bodyPr>
          <a:lstStyle/>
          <a:p>
            <a:r>
              <a:rPr lang="en-US" sz="3200" dirty="0">
                <a:latin typeface="Encode Sans Normal Thin" panose="02000000000000000000" pitchFamily="2" charset="77"/>
              </a:rPr>
              <a:t>Intercomparison of MJO Column Moist Static Energy and Water Vapor Budget among Six Modern Reanalysis Products</a:t>
            </a:r>
          </a:p>
        </p:txBody>
      </p:sp>
      <p:sp>
        <p:nvSpPr>
          <p:cNvPr id="6" name="Rectangle 5">
            <a:extLst>
              <a:ext uri="{FF2B5EF4-FFF2-40B4-BE49-F238E27FC236}">
                <a16:creationId xmlns:a16="http://schemas.microsoft.com/office/drawing/2014/main" id="{B6912884-BC0D-1241-913E-0731E8F77656}"/>
              </a:ext>
            </a:extLst>
          </p:cNvPr>
          <p:cNvSpPr/>
          <p:nvPr/>
        </p:nvSpPr>
        <p:spPr>
          <a:xfrm>
            <a:off x="97494" y="1156626"/>
            <a:ext cx="7302686" cy="646331"/>
          </a:xfrm>
          <a:prstGeom prst="rect">
            <a:avLst/>
          </a:prstGeom>
        </p:spPr>
        <p:txBody>
          <a:bodyPr wrap="square">
            <a:spAutoFit/>
          </a:bodyPr>
          <a:lstStyle/>
          <a:p>
            <a:r>
              <a:rPr lang="en-US" sz="1200" dirty="0"/>
              <a:t>Ren, P., D. Kim, M.-S. </a:t>
            </a:r>
            <a:r>
              <a:rPr lang="en-US" sz="1200" dirty="0" err="1"/>
              <a:t>Ahn</a:t>
            </a:r>
            <a:r>
              <a:rPr lang="en-US" sz="1200" dirty="0"/>
              <a:t>, D. Kang, and H.-L. Ren, 2021: Intercomparison of MJO Column Moist Static Energy and Water Vapor Budget among Six Modern Reanalysis Products. </a:t>
            </a:r>
            <a:r>
              <a:rPr lang="en-US" sz="1200" i="1" dirty="0"/>
              <a:t>J. </a:t>
            </a:r>
            <a:r>
              <a:rPr lang="en-US" sz="1200" i="1" dirty="0" err="1"/>
              <a:t>Clim</a:t>
            </a:r>
            <a:r>
              <a:rPr lang="en-US" sz="1200" i="1" dirty="0"/>
              <a:t>.</a:t>
            </a:r>
            <a:r>
              <a:rPr lang="en-US" sz="1200" dirty="0"/>
              <a:t>, </a:t>
            </a:r>
            <a:r>
              <a:rPr lang="en-US" sz="1200" b="1" dirty="0"/>
              <a:t>34</a:t>
            </a:r>
            <a:r>
              <a:rPr lang="en-US" sz="1200" dirty="0"/>
              <a:t>, 2977–3001, </a:t>
            </a:r>
            <a:r>
              <a:rPr lang="en-US" sz="1200" dirty="0">
                <a:hlinkClick r:id="rId2"/>
              </a:rPr>
              <a:t>https://doi.org/10.1175/JCLI-D-20-0653.1</a:t>
            </a:r>
            <a:r>
              <a:rPr lang="en-US" sz="1200" dirty="0"/>
              <a:t> </a:t>
            </a:r>
          </a:p>
        </p:txBody>
      </p:sp>
      <p:sp>
        <p:nvSpPr>
          <p:cNvPr id="9" name="Rectangle 8">
            <a:extLst>
              <a:ext uri="{FF2B5EF4-FFF2-40B4-BE49-F238E27FC236}">
                <a16:creationId xmlns:a16="http://schemas.microsoft.com/office/drawing/2014/main" id="{CBF0FF74-3D46-B243-A1F1-483378994326}"/>
              </a:ext>
            </a:extLst>
          </p:cNvPr>
          <p:cNvSpPr/>
          <p:nvPr/>
        </p:nvSpPr>
        <p:spPr>
          <a:xfrm>
            <a:off x="97494" y="5673344"/>
            <a:ext cx="11967999" cy="1200329"/>
          </a:xfrm>
          <a:prstGeom prst="rect">
            <a:avLst/>
          </a:prstGeom>
        </p:spPr>
        <p:txBody>
          <a:bodyPr wrap="square">
            <a:spAutoFit/>
          </a:bodyPr>
          <a:lstStyle/>
          <a:p>
            <a:r>
              <a:rPr lang="en-US" sz="1200" b="1" dirty="0">
                <a:solidFill>
                  <a:schemeClr val="bg1">
                    <a:lumMod val="50000"/>
                  </a:schemeClr>
                </a:solidFill>
              </a:rPr>
              <a:t>Figure.</a:t>
            </a:r>
            <a:r>
              <a:rPr lang="en-US" sz="1200" dirty="0">
                <a:solidFill>
                  <a:schemeClr val="bg1">
                    <a:lumMod val="50000"/>
                  </a:schemeClr>
                </a:solidFill>
              </a:rPr>
              <a:t> ﻿Normalized contribution of the individual terms in the column-integrated MSE budget to the (a) propagation and (b) maintenance of MJO MSE anomalies over the domain 15S–15N, 60–180E, and MJO phases 1–8. The individual budget terms shown include, from left to right, MSE tendency (</a:t>
            </a:r>
            <a:r>
              <a:rPr lang="en-US" sz="1200" dirty="0" err="1">
                <a:solidFill>
                  <a:schemeClr val="bg1">
                    <a:lumMod val="50000"/>
                  </a:schemeClr>
                </a:solidFill>
              </a:rPr>
              <a:t>dmdt</a:t>
            </a:r>
            <a:r>
              <a:rPr lang="en-US" sz="1200" dirty="0">
                <a:solidFill>
                  <a:schemeClr val="bg1">
                    <a:lumMod val="50000"/>
                  </a:schemeClr>
                </a:solidFill>
              </a:rPr>
              <a:t>), zonal MSE advection (</a:t>
            </a:r>
            <a:r>
              <a:rPr lang="en-US" sz="1200" dirty="0" err="1">
                <a:solidFill>
                  <a:schemeClr val="bg1">
                    <a:lumMod val="50000"/>
                  </a:schemeClr>
                </a:solidFill>
              </a:rPr>
              <a:t>uAdv</a:t>
            </a:r>
            <a:r>
              <a:rPr lang="en-US" sz="1200" dirty="0">
                <a:solidFill>
                  <a:schemeClr val="bg1">
                    <a:lumMod val="50000"/>
                  </a:schemeClr>
                </a:solidFill>
              </a:rPr>
              <a:t>), meridional MSE advection (</a:t>
            </a:r>
            <a:r>
              <a:rPr lang="en-US" sz="1200" dirty="0" err="1">
                <a:solidFill>
                  <a:schemeClr val="bg1">
                    <a:lumMod val="50000"/>
                  </a:schemeClr>
                </a:solidFill>
              </a:rPr>
              <a:t>vAdv</a:t>
            </a:r>
            <a:r>
              <a:rPr lang="en-US" sz="1200" dirty="0">
                <a:solidFill>
                  <a:schemeClr val="bg1">
                    <a:lumMod val="50000"/>
                  </a:schemeClr>
                </a:solidFill>
              </a:rPr>
              <a:t>), vertical MSE advection (</a:t>
            </a:r>
            <a:r>
              <a:rPr lang="en-US" sz="1200" dirty="0" err="1">
                <a:solidFill>
                  <a:schemeClr val="bg1">
                    <a:lumMod val="50000"/>
                  </a:schemeClr>
                </a:solidFill>
              </a:rPr>
              <a:t>wAdv</a:t>
            </a:r>
            <a:r>
              <a:rPr lang="en-US" sz="1200" dirty="0">
                <a:solidFill>
                  <a:schemeClr val="bg1">
                    <a:lumMod val="50000"/>
                  </a:schemeClr>
                </a:solidFill>
              </a:rPr>
              <a:t>), surface sensible heat fluxes (SH), surface latent heat fluxes (LH), column longwave radiative heating (LW), column shortwave radiative heating (SW), the budget residual (res), the sum of zonal MSE advection and meridional MSE advection (</a:t>
            </a:r>
            <a:r>
              <a:rPr lang="en-US" sz="1200" dirty="0" err="1">
                <a:solidFill>
                  <a:schemeClr val="bg1">
                    <a:lumMod val="50000"/>
                  </a:schemeClr>
                </a:solidFill>
              </a:rPr>
              <a:t>hAdv</a:t>
            </a:r>
            <a:r>
              <a:rPr lang="en-US" sz="1200" dirty="0">
                <a:solidFill>
                  <a:schemeClr val="bg1">
                    <a:lumMod val="50000"/>
                  </a:schemeClr>
                </a:solidFill>
              </a:rPr>
              <a:t>), and the sum of longwave heating and vertical MSE advection (CONV). The numbers in parentheses indicate a measure of the inter-RA spread, which is obtained for each budget term by dividing the standard deviation of values from six RAs by the absolute value of its corresponding MRM value. The resulting number is shown as a percentage.</a:t>
            </a:r>
          </a:p>
        </p:txBody>
      </p:sp>
      <p:sp>
        <p:nvSpPr>
          <p:cNvPr id="10" name="Objective">
            <a:extLst>
              <a:ext uri="{FF2B5EF4-FFF2-40B4-BE49-F238E27FC236}">
                <a16:creationId xmlns:a16="http://schemas.microsoft.com/office/drawing/2014/main" id="{AFF02CAE-187C-E240-B99A-46B95030799F}"/>
              </a:ext>
            </a:extLst>
          </p:cNvPr>
          <p:cNvSpPr txBox="1"/>
          <p:nvPr/>
        </p:nvSpPr>
        <p:spPr>
          <a:xfrm>
            <a:off x="161852" y="1784345"/>
            <a:ext cx="1491692" cy="461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584200">
              <a:defRPr sz="2400">
                <a:solidFill>
                  <a:schemeClr val="accent1">
                    <a:hueOff val="114395"/>
                    <a:lumOff val="-24975"/>
                  </a:schemeClr>
                </a:solidFill>
              </a:defRPr>
            </a:lvl1pPr>
          </a:lstStyle>
          <a:p>
            <a:r>
              <a:rPr dirty="0"/>
              <a:t>Objective</a:t>
            </a:r>
          </a:p>
        </p:txBody>
      </p:sp>
      <p:sp>
        <p:nvSpPr>
          <p:cNvPr id="12" name="Approach">
            <a:extLst>
              <a:ext uri="{FF2B5EF4-FFF2-40B4-BE49-F238E27FC236}">
                <a16:creationId xmlns:a16="http://schemas.microsoft.com/office/drawing/2014/main" id="{09B62E58-8DD0-E64F-B9BC-D0BE365C2879}"/>
              </a:ext>
            </a:extLst>
          </p:cNvPr>
          <p:cNvSpPr txBox="1"/>
          <p:nvPr/>
        </p:nvSpPr>
        <p:spPr>
          <a:xfrm>
            <a:off x="161852" y="2912432"/>
            <a:ext cx="1525525" cy="461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584200">
              <a:defRPr sz="2400">
                <a:solidFill>
                  <a:schemeClr val="accent1">
                    <a:hueOff val="114395"/>
                    <a:lumOff val="-24975"/>
                  </a:schemeClr>
                </a:solidFill>
              </a:defRPr>
            </a:lvl1pPr>
          </a:lstStyle>
          <a:p>
            <a:r>
              <a:rPr dirty="0"/>
              <a:t>Approach</a:t>
            </a:r>
          </a:p>
        </p:txBody>
      </p:sp>
      <p:sp>
        <p:nvSpPr>
          <p:cNvPr id="14" name="Impact">
            <a:extLst>
              <a:ext uri="{FF2B5EF4-FFF2-40B4-BE49-F238E27FC236}">
                <a16:creationId xmlns:a16="http://schemas.microsoft.com/office/drawing/2014/main" id="{9233B677-B886-8E48-AD18-C4BA4ECEF0EE}"/>
              </a:ext>
            </a:extLst>
          </p:cNvPr>
          <p:cNvSpPr txBox="1"/>
          <p:nvPr/>
        </p:nvSpPr>
        <p:spPr>
          <a:xfrm>
            <a:off x="161852" y="4007206"/>
            <a:ext cx="1123798" cy="46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584200">
              <a:defRPr sz="2400">
                <a:solidFill>
                  <a:schemeClr val="accent1">
                    <a:hueOff val="114395"/>
                    <a:lumOff val="-24975"/>
                  </a:schemeClr>
                </a:solidFill>
              </a:defRPr>
            </a:lvl1pPr>
          </a:lstStyle>
          <a:p>
            <a:r>
              <a:rPr dirty="0"/>
              <a:t>Impact</a:t>
            </a:r>
          </a:p>
        </p:txBody>
      </p:sp>
      <p:sp>
        <p:nvSpPr>
          <p:cNvPr id="17" name="Rectangle 16">
            <a:extLst>
              <a:ext uri="{FF2B5EF4-FFF2-40B4-BE49-F238E27FC236}">
                <a16:creationId xmlns:a16="http://schemas.microsoft.com/office/drawing/2014/main" id="{DCDF56BD-B1C7-5244-B4C5-570F0D7001BC}"/>
              </a:ext>
            </a:extLst>
          </p:cNvPr>
          <p:cNvSpPr/>
          <p:nvPr/>
        </p:nvSpPr>
        <p:spPr>
          <a:xfrm>
            <a:off x="305621" y="2156875"/>
            <a:ext cx="6817836" cy="830997"/>
          </a:xfrm>
          <a:prstGeom prst="rect">
            <a:avLst/>
          </a:prstGeom>
        </p:spPr>
        <p:txBody>
          <a:bodyPr wrap="square">
            <a:spAutoFit/>
          </a:bodyPr>
          <a:lstStyle/>
          <a:p>
            <a:pPr marL="285750" indent="-285750">
              <a:buFont typeface="Arial" panose="020B0604020202020204" pitchFamily="34" charset="0"/>
              <a:buChar char="•"/>
            </a:pPr>
            <a:r>
              <a:rPr lang="en-US" sz="1600" dirty="0"/>
              <a:t>﻿﻿The main objective of this study is to document how similarly or differently the processes that are key to MJO propagation and maintenance are represented in the ﻿reanalysis products (RAs)</a:t>
            </a:r>
          </a:p>
        </p:txBody>
      </p:sp>
      <p:sp>
        <p:nvSpPr>
          <p:cNvPr id="18" name="Rectangle 17">
            <a:extLst>
              <a:ext uri="{FF2B5EF4-FFF2-40B4-BE49-F238E27FC236}">
                <a16:creationId xmlns:a16="http://schemas.microsoft.com/office/drawing/2014/main" id="{C796B785-2782-1247-B663-1D90B53CE42C}"/>
              </a:ext>
            </a:extLst>
          </p:cNvPr>
          <p:cNvSpPr/>
          <p:nvPr/>
        </p:nvSpPr>
        <p:spPr>
          <a:xfrm>
            <a:off x="305621" y="3279284"/>
            <a:ext cx="6817836" cy="830997"/>
          </a:xfrm>
          <a:prstGeom prst="rect">
            <a:avLst/>
          </a:prstGeom>
        </p:spPr>
        <p:txBody>
          <a:bodyPr wrap="square">
            <a:spAutoFit/>
          </a:bodyPr>
          <a:lstStyle/>
          <a:p>
            <a:pPr marL="285750" indent="-285750">
              <a:buFont typeface="Arial" panose="020B0604020202020204" pitchFamily="34" charset="0"/>
              <a:buChar char="•"/>
            </a:pPr>
            <a:r>
              <a:rPr lang="en-US" sz="1600" dirty="0"/>
              <a:t>Use the ﻿six modern RAs: MERRA-1, MERRA-2, ERA-I, ERA5, CFSR, and JRA-55</a:t>
            </a:r>
          </a:p>
          <a:p>
            <a:pPr marL="285750" indent="-285750">
              <a:buFont typeface="Arial" panose="020B0604020202020204" pitchFamily="34" charset="0"/>
              <a:buChar char="•"/>
            </a:pPr>
            <a:r>
              <a:rPr lang="en-US" sz="1600" dirty="0"/>
              <a:t>Analyze and compare the MJO ﻿﻿column-integrated moist static energy (MSE) and ﻿column water vapor (CWV) budget as well as the relevant mean state</a:t>
            </a:r>
          </a:p>
        </p:txBody>
      </p:sp>
      <p:sp>
        <p:nvSpPr>
          <p:cNvPr id="19" name="Rectangle 18">
            <a:extLst>
              <a:ext uri="{FF2B5EF4-FFF2-40B4-BE49-F238E27FC236}">
                <a16:creationId xmlns:a16="http://schemas.microsoft.com/office/drawing/2014/main" id="{19B23CD0-B12D-6041-B151-90D9B6DA6B8D}"/>
              </a:ext>
            </a:extLst>
          </p:cNvPr>
          <p:cNvSpPr/>
          <p:nvPr/>
        </p:nvSpPr>
        <p:spPr>
          <a:xfrm>
            <a:off x="321623" y="4375044"/>
            <a:ext cx="7078557" cy="1323439"/>
          </a:xfrm>
          <a:prstGeom prst="rect">
            <a:avLst/>
          </a:prstGeom>
        </p:spPr>
        <p:txBody>
          <a:bodyPr wrap="square">
            <a:spAutoFit/>
          </a:bodyPr>
          <a:lstStyle/>
          <a:p>
            <a:pPr marL="285750" indent="-285750">
              <a:buFont typeface="Arial" panose="020B0604020202020204" pitchFamily="34" charset="0"/>
              <a:buChar char="•"/>
            </a:pPr>
            <a:r>
              <a:rPr lang="en-US" sz="1600" dirty="0"/>
              <a:t>﻿﻿﻿Notable inter-RA differences were found in the horizontal and vertical gradient of the mean MSE, which affects the MSE budget through the corresponding advection terms</a:t>
            </a:r>
          </a:p>
          <a:p>
            <a:pPr marL="285750" indent="-285750">
              <a:buFont typeface="Arial" panose="020B0604020202020204" pitchFamily="34" charset="0"/>
              <a:buChar char="•"/>
            </a:pPr>
            <a:r>
              <a:rPr lang="en-US" sz="1600" dirty="0"/>
              <a:t>﻿The MSE budget terms directly affected by the model parameterization schemes exhibit high uncertainty</a:t>
            </a:r>
          </a:p>
        </p:txBody>
      </p:sp>
      <p:pic>
        <p:nvPicPr>
          <p:cNvPr id="3" name="Picture 2">
            <a:extLst>
              <a:ext uri="{FF2B5EF4-FFF2-40B4-BE49-F238E27FC236}">
                <a16:creationId xmlns:a16="http://schemas.microsoft.com/office/drawing/2014/main" id="{03034A42-4F82-BB42-8D8A-B6112C200DCE}"/>
              </a:ext>
            </a:extLst>
          </p:cNvPr>
          <p:cNvPicPr>
            <a:picLocks noChangeAspect="1"/>
          </p:cNvPicPr>
          <p:nvPr/>
        </p:nvPicPr>
        <p:blipFill>
          <a:blip r:embed="rId3"/>
          <a:stretch>
            <a:fillRect/>
          </a:stretch>
        </p:blipFill>
        <p:spPr>
          <a:xfrm>
            <a:off x="7553739" y="1143198"/>
            <a:ext cx="4538180" cy="4508285"/>
          </a:xfrm>
          <a:prstGeom prst="rect">
            <a:avLst/>
          </a:prstGeom>
        </p:spPr>
      </p:pic>
    </p:spTree>
    <p:extLst>
      <p:ext uri="{BB962C8B-B14F-4D97-AF65-F5344CB8AC3E}">
        <p14:creationId xmlns:p14="http://schemas.microsoft.com/office/powerpoint/2010/main" val="585266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388</Words>
  <Application>Microsoft Macintosh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Encode Sans Normal Thin</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Daehyun Kim</dc:creator>
  <cp:lastModifiedBy>Ahn, Min-Seop</cp:lastModifiedBy>
  <cp:revision>27</cp:revision>
  <dcterms:created xsi:type="dcterms:W3CDTF">2021-04-09T20:21:39Z</dcterms:created>
  <dcterms:modified xsi:type="dcterms:W3CDTF">2021-06-19T00:33:43Z</dcterms:modified>
</cp:coreProperties>
</file>