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3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1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4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8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4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93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4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7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6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D8CFD-EC62-4020-8243-213C52F1CC9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EE544-ACA8-4115-9A76-E9DFBB09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8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96" y="152400"/>
            <a:ext cx="8789988" cy="645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4882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2</cp:revision>
  <dcterms:created xsi:type="dcterms:W3CDTF">2016-11-28T21:28:15Z</dcterms:created>
  <dcterms:modified xsi:type="dcterms:W3CDTF">2016-11-28T21:28:41Z</dcterms:modified>
</cp:coreProperties>
</file>