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45609-C240-8749-8DDB-F28FE622B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AE4E90-18B3-8649-A886-C763DB38F5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46FD2-D7E6-D044-A9ED-708480CA0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BC8D7-966A-D34F-99E4-C43C386DB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28DF0-6122-2543-A258-BFA9CA89A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3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BA8D-BC14-2C44-8742-1A3286A21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6B54E3-D0BC-DA49-BCC7-98C465E8FA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6B9F3-1E57-3547-AC3A-A07F9144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51FC6-3085-524D-97C9-F407A2E28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62A1A-EAF1-D94E-99CD-AAA1F2FA1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6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BB69AD-AF35-534E-8808-D5F475143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F7721-1F35-7E49-A4B6-136578E4F3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3E1B2-5C4B-4F49-B9D9-EFBB76100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F17A4-DC67-664F-9F6D-8F1BB3304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A22AD-F11E-A54A-8847-757D89357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807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D00FD-627E-134C-883B-46B47F208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067262-9319-DB4B-99A0-B385A17B1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E3A16-1846-984F-89E7-8AB8501CD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89157-BF48-2141-BD39-5F7A7B76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B612EC-EC8F-0C42-A276-32EC57BBE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5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D2BB1-7AEC-874F-84BD-7E65DC0E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5ED70-6F1A-1849-97F5-9C6AA5E28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D074A0-BF1C-B34C-A477-AAB4ECF54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9E351-7037-9D44-A79F-F9BBF121B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CA707-5067-5445-A318-3D5A54E68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76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8AD27-F5F3-9C44-8A20-DE4EF070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03ED4F-CC39-FF42-A5A5-915D4EE5D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E4BD7-A16A-B248-99FF-B847CB816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60A68-8AC7-5345-9004-1279E1765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490963-F2A9-5249-B3D9-BA412EB23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97728-4573-A44D-8E3C-EB07EECC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7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A0F01-9032-6443-AE88-6F61DF80F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03FA9-C25E-8046-B6A0-D94C6AAE2C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D22352-13C5-F14A-81B0-098B445FA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AD9B8A-5C28-B54D-BF3E-0265ADAA38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572CF-F7FD-0B44-89C5-44D05D16AA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900C41-F9D4-B443-88A7-9B9C3596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494D05-8F7F-D94B-98B5-465D5A2D8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D90DB1-A415-7E4E-B159-1B509BF6A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1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930F2-B0A2-3242-8BAF-54EEA5485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35C1FF-6586-D143-9563-06E6DAA0B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02A5E1-7F15-AB4D-AF89-809DD8368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0B7DB5-5025-C240-A6AC-868773003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18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E32FC8-C752-FB4E-95F8-C09B15449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ED5C24-6899-E644-8812-190DC15F7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17FB42-10AB-3449-A641-B8CF9D426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83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46B66-5697-9342-9F69-6E04EAFE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3C309-83C7-9B43-AB50-92633F1D7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F331F-01A6-6C42-9F6B-66C99BE6A8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4793C0-3839-794A-BD16-05C21E338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9599C-F515-5C47-96F5-E8C6FE8E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55F94D-3832-AF4D-AACE-BF9AF439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6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46EAD-CD16-EF4E-A377-19115F72E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4C3B2F-7BBC-0144-8E82-566206A75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8F8235-E5B4-9445-B340-938AE1C11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1603F5-F94D-8849-8631-DAB7F32F2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91D2E4-A9B7-2F4A-95A4-8F334155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0335F3-0194-A34C-AD43-765C06710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581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F553CB-CCDA-EE4D-BC47-82819059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72542-2DA8-7440-9FDA-A38273CE8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AA55E-2F92-9940-BEE0-B0F8A7D1D9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76175-9E09-B540-B414-9B71954F5FEA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BCBCC1-FC9B-5C4F-82D3-D6BF1CC58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75B96-3E88-D248-B4B0-A557DCDD35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1EF2B-E1B4-A94E-8BA4-EBC8343134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02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945D2E-092A-D74A-BEB7-FCF6C8900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/>
              <a:t>Greenland surface melt dominated by solar and sensible heating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C7D6D-BC47-FF43-A0F4-D0CC91EB8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26435"/>
            <a:ext cx="4748528" cy="5078794"/>
          </a:xfrm>
        </p:spPr>
        <p:txBody>
          <a:bodyPr>
            <a:noAutofit/>
          </a:bodyPr>
          <a:lstStyle/>
          <a:p>
            <a:r>
              <a:rPr lang="en-US" sz="1800" dirty="0"/>
              <a:t>Objective: Identify the dominant energy components and the associated physical processes for Greenland’s surface melt</a:t>
            </a:r>
          </a:p>
          <a:p>
            <a:r>
              <a:rPr lang="en-US" sz="1800" dirty="0"/>
              <a:t>Approach: Examine the longest in-situ measurements of surface energy budget and meteorology from automatic weather stations throughout the ablation zone of Greenland</a:t>
            </a:r>
          </a:p>
          <a:p>
            <a:r>
              <a:rPr lang="en-US" sz="1800" dirty="0"/>
              <a:t>Impact</a:t>
            </a:r>
          </a:p>
          <a:p>
            <a:pPr lvl="1"/>
            <a:r>
              <a:rPr lang="en-US" sz="1400" dirty="0"/>
              <a:t>Our study is the most comprehensive investigation of surface ablation processes on the Greenland Ice Sheet based on decade-long in-situ measurements</a:t>
            </a:r>
          </a:p>
          <a:p>
            <a:pPr lvl="1"/>
            <a:r>
              <a:rPr lang="en-US" sz="1400" dirty="0"/>
              <a:t>Our findings indicate that solar and sensible heating rather than longwave heating (the currently prevailing hypothesis) contribute the most to Greenland’s surface melt</a:t>
            </a:r>
          </a:p>
          <a:p>
            <a:pPr lvl="1"/>
            <a:r>
              <a:rPr lang="en-US" sz="1400" dirty="0"/>
              <a:t>Since high-melt regions along the ice sheet margins will typically have relatively steep slopes, this wind-driven melt mechanism will continue to have a large impact on Greenland’s surface melt in the future.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4" descr="Anomalies (against station averages) of a) melt rate (pink histogram), sensible heat (yellow line), and insolation (blue line); b) wind frequency (green histogram), relative humidity (orange line), and wind speed (green line) binned by wind-from directions. Values are binned in 20-degree increments relative to the dominant wind direction of each station. Error bars represent plus/minus one standard deviation.">
            <a:extLst>
              <a:ext uri="{FF2B5EF4-FFF2-40B4-BE49-F238E27FC236}">
                <a16:creationId xmlns:a16="http://schemas.microsoft.com/office/drawing/2014/main" id="{0021A6E8-F506-5C45-B744-8918FCB48A3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1995" y="1046363"/>
            <a:ext cx="6253212" cy="3892623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98E9EA6-0E8D-824E-8F4A-6B4D5CB7E79F}"/>
              </a:ext>
            </a:extLst>
          </p:cNvPr>
          <p:cNvSpPr txBox="1"/>
          <p:nvPr/>
        </p:nvSpPr>
        <p:spPr>
          <a:xfrm>
            <a:off x="5555974" y="4938986"/>
            <a:ext cx="61496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Fig. Anomalies (against station averages) of a) melt rate (pink histogram), sensible heat (yellow line), and insolation (blue line); b) wind frequency (green histogram), relative humidity (orange line), and wind speed (green line) binned by wind-from directions. Values are binned in 20-degree increments relative to the dominant wind direction of each station. Error bars represent plus/minus one standard deviation.</a:t>
            </a:r>
          </a:p>
        </p:txBody>
      </p:sp>
    </p:spTree>
    <p:extLst>
      <p:ext uri="{BB962C8B-B14F-4D97-AF65-F5344CB8AC3E}">
        <p14:creationId xmlns:p14="http://schemas.microsoft.com/office/powerpoint/2010/main" val="2664979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210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Greenland surface melt dominated by solar and sensible heating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Greenland surface melt dominated by solar and sensible heating</dc:title>
  <dc:creator>Chen, Kevin</dc:creator>
  <cp:lastModifiedBy>Chen, Kevin</cp:lastModifiedBy>
  <cp:revision>3</cp:revision>
  <dcterms:created xsi:type="dcterms:W3CDTF">2021-06-03T17:53:36Z</dcterms:created>
  <dcterms:modified xsi:type="dcterms:W3CDTF">2021-06-03T18:16:13Z</dcterms:modified>
</cp:coreProperties>
</file>