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3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1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1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1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7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8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5473C-CC37-4C8E-A38D-7B3158037B1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2C816-3845-4395-A289-3DA64C49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304800"/>
            <a:ext cx="91344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880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2016-11-28T21:27:39Z</dcterms:created>
  <dcterms:modified xsi:type="dcterms:W3CDTF">2016-11-28T21:28:00Z</dcterms:modified>
</cp:coreProperties>
</file>