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4"/>
    <p:restoredTop sz="94666"/>
  </p:normalViewPr>
  <p:slideViewPr>
    <p:cSldViewPr snapToGrid="0" snapToObjects="1">
      <p:cViewPr varScale="1">
        <p:scale>
          <a:sx n="146" d="100"/>
          <a:sy n="146" d="100"/>
        </p:scale>
        <p:origin x="14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F0CE-7C2F-CD45-97B0-1D90BAC07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06803-0795-2546-A2AF-7AF786555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954DF-986E-3B4D-ABCE-F461D8D3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DB7-31E6-4541-9CAD-7F7F40A185CD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B4569-546E-884B-B7B9-23435F934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21618-9CC5-8D41-ACDB-EB865DA59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E16-13B1-4A40-B730-3F836C5B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5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981C-283C-754C-9ACE-539A9C5C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A65E4-E06D-DC49-B30F-4646DD1F0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A5E45-ADAC-AF4F-A68B-5A1784DD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DB7-31E6-4541-9CAD-7F7F40A185CD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11C17-BF9A-5D4D-B818-60BE5D1C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B134E-DB46-4043-8982-1767C6E7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E16-13B1-4A40-B730-3F836C5B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2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39CD41-EE4B-C04C-ACCF-BFAA24A19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97DA3-3D6B-DD45-A1E6-6A94D9F5F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A5103-6DE5-1B4B-A5E7-DC6952952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DB7-31E6-4541-9CAD-7F7F40A185CD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DD426-F588-764C-9F6F-A975A6F6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D143C-C6BD-8B4C-87BA-6F1F24EF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E16-13B1-4A40-B730-3F836C5B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9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7D85A-390A-2D42-9AC4-70753E71D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21EB-CF93-C24E-A4AD-7A76AC612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7F7F0-F6B5-614E-8EB4-194E429A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DB7-31E6-4541-9CAD-7F7F40A185CD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4D09B-2FB8-764B-A2CC-6B33C275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48959-B079-FA4C-B8B0-C2AC4270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E16-13B1-4A40-B730-3F836C5B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2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B7F7-703D-EC49-B5D6-C1F32A38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9ACFB-C83F-424A-AABC-406BCB341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86B17-7EF6-7249-9526-53FAFF23B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DB7-31E6-4541-9CAD-7F7F40A185CD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02D3F-8431-DA40-9AAA-34A4B2A7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37D1E-84BC-224C-8C11-3608E8F0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E16-13B1-4A40-B730-3F836C5B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1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07A88-677A-BB4D-AB16-1AC8564B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48C3E-70CF-B94C-9676-D3911A5C4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594C8-7FF1-A340-A0DA-7AEE860FF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C2278-3E74-C34B-AF7F-21665219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DB7-31E6-4541-9CAD-7F7F40A185CD}" type="datetimeFigureOut">
              <a:rPr lang="en-US" smtClean="0"/>
              <a:t>2/27/18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427EF-00CC-A541-B531-2055F4FA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1E6B3-A1B2-224E-9417-349542DE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E16-13B1-4A40-B730-3F836C5B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6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A247-8D43-6346-906D-D227E572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9A400-63E8-2349-821F-379C53D58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3177B-D1CB-1B4A-B864-D850269FE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238F7-2F21-A647-8DCB-96F631FD8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83D460-9077-CD4C-81DD-23CAD2E83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E22D6F-6C84-D647-8DA8-B90EAB49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DB7-31E6-4541-9CAD-7F7F40A185CD}" type="datetimeFigureOut">
              <a:rPr lang="en-US" smtClean="0"/>
              <a:t>2/27/18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77AE4A-EA09-8348-986B-BFBE6A42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DC1788-DAC8-D14E-B553-91C4E835B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E16-13B1-4A40-B730-3F836C5B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3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09EA1-9BA3-4C44-833C-B2714A2A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B2175-113D-694C-8E49-122E3983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DB7-31E6-4541-9CAD-7F7F40A185CD}" type="datetimeFigureOut">
              <a:rPr lang="en-US" smtClean="0"/>
              <a:t>2/27/18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8AD0B-1EFE-274A-8967-36BA8210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98FC2-B676-BC44-82D6-AE09D384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E16-13B1-4A40-B730-3F836C5B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6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D1F73F-5804-2F46-A58D-94413F4E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DB7-31E6-4541-9CAD-7F7F40A185CD}" type="datetimeFigureOut">
              <a:rPr lang="en-US" smtClean="0"/>
              <a:t>2/27/18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8B2C9-55B8-F94D-A367-FEA5B155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59C6B-52C9-3441-89CB-7BE14997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E16-13B1-4A40-B730-3F836C5B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0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01E6-A498-5546-A42E-749CF631F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CB05E-EB4E-B342-96C9-59D4EEC71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16E99-77D0-4C4B-8A03-9879C3296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19F3B-43D9-3943-ABFB-885646B0F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DB7-31E6-4541-9CAD-7F7F40A185CD}" type="datetimeFigureOut">
              <a:rPr lang="en-US" smtClean="0"/>
              <a:t>2/27/18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B9B50-1C19-CC42-9186-69FA707B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21CD1-72EB-034D-AE26-B1BA7D48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E16-13B1-4A40-B730-3F836C5B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3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CCD2-520B-D04B-A2B4-BD019598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2261FA-7264-6446-9C70-7D2A6205D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7436B-3699-6742-BC91-1D5829A0B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C2942-5750-4841-8009-E4A1388C6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DB7-31E6-4541-9CAD-7F7F40A185CD}" type="datetimeFigureOut">
              <a:rPr lang="en-US" smtClean="0"/>
              <a:t>2/27/18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3DD95-4E75-E842-8A84-BB55C52E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7394C-F40C-3749-A74D-4F152D41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E16-13B1-4A40-B730-3F836C5B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2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EE02A7-E427-FB4E-A5EA-EF19D286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976D7-533F-8648-8A23-B5F8A2A81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A551A-1771-6540-B1A0-CA13420C2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28DB7-31E6-4541-9CAD-7F7F40A185CD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9D9EA-722D-994C-80EE-A67D828CA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5ACFB-2B75-514D-977B-E85F02E73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F9E16-13B1-4A40-B730-3F836C5B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C5D51B-14A7-4D4E-B656-BF22CFE4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66" y="0"/>
            <a:ext cx="10515600" cy="13846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Huang et al., Improved representation of surface spectral emissivity in a global climate model and its impact on simulated climate, J. Climate, in press, doi:10.1175/JCLI-D-17-0125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F695CB-3533-C440-855F-663A8A7F0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518" y="1319349"/>
            <a:ext cx="5710647" cy="5155474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Why to do this study?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To reduce a </a:t>
            </a:r>
            <a:r>
              <a:rPr lang="en-US" b="1" i="1" dirty="0">
                <a:latin typeface="Palatino Linotype" panose="02040502050505030304" pitchFamily="18" charset="0"/>
              </a:rPr>
              <a:t>structural uncertainty </a:t>
            </a:r>
            <a:r>
              <a:rPr lang="en-US" dirty="0">
                <a:latin typeface="Palatino Linotype" panose="02040502050505030304" pitchFamily="18" charset="0"/>
              </a:rPr>
              <a:t>in ESM</a:t>
            </a:r>
          </a:p>
          <a:p>
            <a:pPr lvl="2"/>
            <a:r>
              <a:rPr lang="en-US" sz="1800" dirty="0">
                <a:latin typeface="Palatino Linotype" panose="02040502050505030304" pitchFamily="18" charset="0"/>
              </a:rPr>
              <a:t>Reality: spectrally dependent surface emissivity</a:t>
            </a:r>
          </a:p>
          <a:p>
            <a:pPr lvl="2"/>
            <a:r>
              <a:rPr lang="en-US" sz="1800" dirty="0">
                <a:latin typeface="Palatino Linotype" panose="02040502050505030304" pitchFamily="18" charset="0"/>
              </a:rPr>
              <a:t>Mainstream ESMs:  blackbody or </a:t>
            </a:r>
            <a:r>
              <a:rPr lang="en-US" sz="1800" dirty="0" err="1">
                <a:latin typeface="Palatino Linotype" panose="02040502050505030304" pitchFamily="18" charset="0"/>
              </a:rPr>
              <a:t>graybody</a:t>
            </a:r>
            <a:r>
              <a:rPr lang="en-US" sz="1800" dirty="0">
                <a:latin typeface="Palatino Linotype" panose="02040502050505030304" pitchFamily="18" charset="0"/>
              </a:rPr>
              <a:t> (constant surface emissivity)</a:t>
            </a:r>
          </a:p>
          <a:p>
            <a:r>
              <a:rPr lang="en-US" dirty="0">
                <a:latin typeface="Palatino Linotype" panose="02040502050505030304" pitchFamily="18" charset="0"/>
              </a:rPr>
              <a:t>How to carry it out?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Developed a global surface spectral emissivity data set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Incorporated it into the ESM with assured energy balance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Major conclusions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(1) It can help alleviate the cold bias and overestimates of sea ice in the high latitudes in the original ESM.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(2) Sea-ice emissivity feedback is two orders of magnitude smaller than the surface albedo feedback.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5307D-3B5D-914D-9610-2EC04F33F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98" y="1713925"/>
            <a:ext cx="5240141" cy="47608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F4CF08-63C4-3B41-B7CE-A20736054453}"/>
              </a:ext>
            </a:extLst>
          </p:cNvPr>
          <p:cNvSpPr txBox="1"/>
          <p:nvPr/>
        </p:nvSpPr>
        <p:spPr>
          <a:xfrm>
            <a:off x="6983646" y="1357955"/>
            <a:ext cx="3882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Fully-coupled run (30-year mean difference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08493-17EB-3143-B1D6-9D09E46896BD}"/>
              </a:ext>
            </a:extLst>
          </p:cNvPr>
          <p:cNvSpPr txBox="1"/>
          <p:nvPr/>
        </p:nvSpPr>
        <p:spPr>
          <a:xfrm>
            <a:off x="6470469" y="6348549"/>
            <a:ext cx="525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Ts</a:t>
            </a:r>
            <a:r>
              <a:rPr lang="en-US" dirty="0"/>
              <a:t>: surface skin temperature  </a:t>
            </a:r>
            <a:r>
              <a:rPr lang="en-US" b="1" dirty="0"/>
              <a:t>Ice </a:t>
            </a:r>
            <a:r>
              <a:rPr lang="en-US" b="1" dirty="0" err="1"/>
              <a:t>frac</a:t>
            </a:r>
            <a:r>
              <a:rPr lang="en-US" dirty="0"/>
              <a:t>: sea ice coverage</a:t>
            </a:r>
          </a:p>
        </p:txBody>
      </p:sp>
    </p:spTree>
    <p:extLst>
      <p:ext uri="{BB962C8B-B14F-4D97-AF65-F5344CB8AC3E}">
        <p14:creationId xmlns:p14="http://schemas.microsoft.com/office/powerpoint/2010/main" val="159172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148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Palatino Linotype</vt:lpstr>
      <vt:lpstr>Office Theme</vt:lpstr>
      <vt:lpstr>Huang et al., Improved representation of surface spectral emissivity in a global climate model and its impact on simulated climate, J. Climate, in press, doi:10.1175/JCLI-D-17-0125 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Huang et al., Improved representation of surface spectral emissivity in a global climate model and its impact on simulated climate, J. Climate, in press, doi:10.1175/JCLI-D-17-0125 </dc:title>
  <dc:creator>Microsoft Office User</dc:creator>
  <cp:lastModifiedBy>Microsoft Office User</cp:lastModifiedBy>
  <cp:revision>4</cp:revision>
  <dcterms:created xsi:type="dcterms:W3CDTF">2018-02-27T20:44:49Z</dcterms:created>
  <dcterms:modified xsi:type="dcterms:W3CDTF">2018-02-27T20:58:52Z</dcterms:modified>
</cp:coreProperties>
</file>