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1" r:id="rId2"/>
    <p:sldMasterId id="2147483654" r:id="rId3"/>
  </p:sldMasterIdLst>
  <p:notesMasterIdLst>
    <p:notesMasterId r:id="rId5"/>
  </p:notesMasterIdLst>
  <p:sldIdLst>
    <p:sldId id="257" r:id="rId4"/>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0" roundtripDataSignature="AMtx7miuU/ZIwmvJ4Dq8+L6bwD/K48uNZ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07" d="100"/>
          <a:sy n="107" d="100"/>
        </p:scale>
        <p:origin x="447" y="87"/>
      </p:cViewPr>
      <p:guideLst>
        <p:guide orient="horz" pos="2160"/>
        <p:guide pos="2881"/>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11" Type="http://schemas.openxmlformats.org/officeDocument/2006/relationships/presProps" Target="presProps.xml"/><Relationship Id="rId5" Type="http://schemas.openxmlformats.org/officeDocument/2006/relationships/notesMaster" Target="notesMasters/notesMaster1.xml"/><Relationship Id="rId10" Type="http://customschemas.google.com/relationships/presentationmetadata" Target="metadata"/><Relationship Id="rId4" Type="http://schemas.openxmlformats.org/officeDocument/2006/relationships/slide" Target="slides/slide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e69e41e085_1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8" name="Google Shape;118;ge69e41e085_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3.xml"/><Relationship Id="rId5" Type="http://schemas.openxmlformats.org/officeDocument/2006/relationships/image" Target="../media/image4.png"/><Relationship Id="rId4" Type="http://schemas.openxmlformats.org/officeDocument/2006/relationships/image" Target="../media/image3.jp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Master" Target="../slideMasters/slideMaster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OE-SC generic (BER or BES)">
  <p:cSld name="DOE-SC generic (BER or BES)">
    <p:bg>
      <p:bgPr>
        <a:blipFill>
          <a:blip r:embed="rId2">
            <a:alphaModFix/>
          </a:blip>
          <a:stretch>
            <a:fillRect/>
          </a:stretch>
        </a:blipFill>
        <a:effectLst/>
      </p:bgPr>
    </p:bg>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66486" y="-4627"/>
            <a:ext cx="8392886" cy="70866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2400" b="1" i="0" u="none" strike="noStrike" cap="none">
                <a:solidFill>
                  <a:srgbClr val="008000"/>
                </a:solidFill>
                <a:latin typeface="Arial"/>
                <a:ea typeface="Arial"/>
                <a:cs typeface="Arial"/>
                <a:sym typeface="Arial"/>
              </a:defRPr>
            </a:lvl1pPr>
            <a:lvl2pPr marR="0" lvl="1" algn="ctr" rtl="0">
              <a:spcBef>
                <a:spcPts val="0"/>
              </a:spcBef>
              <a:spcAft>
                <a:spcPts val="0"/>
              </a:spcAft>
              <a:buSzPts val="1400"/>
              <a:buNone/>
              <a:defRPr sz="2400" b="0" i="0" u="none" strike="noStrike" cap="none">
                <a:solidFill>
                  <a:srgbClr val="106636"/>
                </a:solidFill>
                <a:latin typeface="Arial"/>
                <a:ea typeface="Arial"/>
                <a:cs typeface="Arial"/>
                <a:sym typeface="Arial"/>
              </a:defRPr>
            </a:lvl2pPr>
            <a:lvl3pPr marR="0" lvl="2" algn="ctr" rtl="0">
              <a:spcBef>
                <a:spcPts val="0"/>
              </a:spcBef>
              <a:spcAft>
                <a:spcPts val="0"/>
              </a:spcAft>
              <a:buSzPts val="1400"/>
              <a:buNone/>
              <a:defRPr sz="2400" b="0" i="0" u="none" strike="noStrike" cap="none">
                <a:solidFill>
                  <a:srgbClr val="106636"/>
                </a:solidFill>
                <a:latin typeface="Arial"/>
                <a:ea typeface="Arial"/>
                <a:cs typeface="Arial"/>
                <a:sym typeface="Arial"/>
              </a:defRPr>
            </a:lvl3pPr>
            <a:lvl4pPr marR="0" lvl="3" algn="ctr" rtl="0">
              <a:spcBef>
                <a:spcPts val="0"/>
              </a:spcBef>
              <a:spcAft>
                <a:spcPts val="0"/>
              </a:spcAft>
              <a:buSzPts val="1400"/>
              <a:buNone/>
              <a:defRPr sz="2400" b="0" i="0" u="none" strike="noStrike" cap="none">
                <a:solidFill>
                  <a:srgbClr val="106636"/>
                </a:solidFill>
                <a:latin typeface="Arial"/>
                <a:ea typeface="Arial"/>
                <a:cs typeface="Arial"/>
                <a:sym typeface="Arial"/>
              </a:defRPr>
            </a:lvl4pPr>
            <a:lvl5pPr marR="0" lvl="4" algn="ctr" rtl="0">
              <a:spcBef>
                <a:spcPts val="0"/>
              </a:spcBef>
              <a:spcAft>
                <a:spcPts val="0"/>
              </a:spcAft>
              <a:buSzPts val="1400"/>
              <a:buNone/>
              <a:defRPr sz="2400" b="0" i="0" u="none" strike="noStrike" cap="none">
                <a:solidFill>
                  <a:srgbClr val="106636"/>
                </a:solidFill>
                <a:latin typeface="Arial"/>
                <a:ea typeface="Arial"/>
                <a:cs typeface="Arial"/>
                <a:sym typeface="Arial"/>
              </a:defRPr>
            </a:lvl5pPr>
            <a:lvl6pPr marR="0" lvl="5" algn="ctr" rtl="0">
              <a:spcBef>
                <a:spcPts val="0"/>
              </a:spcBef>
              <a:spcAft>
                <a:spcPts val="0"/>
              </a:spcAft>
              <a:buSzPts val="1400"/>
              <a:buNone/>
              <a:defRPr sz="2400" b="0" i="0" u="none" strike="noStrike" cap="none">
                <a:solidFill>
                  <a:srgbClr val="106636"/>
                </a:solidFill>
                <a:latin typeface="Arial"/>
                <a:ea typeface="Arial"/>
                <a:cs typeface="Arial"/>
                <a:sym typeface="Arial"/>
              </a:defRPr>
            </a:lvl6pPr>
            <a:lvl7pPr marR="0" lvl="6" algn="ctr" rtl="0">
              <a:spcBef>
                <a:spcPts val="0"/>
              </a:spcBef>
              <a:spcAft>
                <a:spcPts val="0"/>
              </a:spcAft>
              <a:buSzPts val="1400"/>
              <a:buNone/>
              <a:defRPr sz="2400" b="0" i="0" u="none" strike="noStrike" cap="none">
                <a:solidFill>
                  <a:srgbClr val="106636"/>
                </a:solidFill>
                <a:latin typeface="Arial"/>
                <a:ea typeface="Arial"/>
                <a:cs typeface="Arial"/>
                <a:sym typeface="Arial"/>
              </a:defRPr>
            </a:lvl7pPr>
            <a:lvl8pPr marR="0" lvl="7" algn="ctr" rtl="0">
              <a:spcBef>
                <a:spcPts val="0"/>
              </a:spcBef>
              <a:spcAft>
                <a:spcPts val="0"/>
              </a:spcAft>
              <a:buSzPts val="1400"/>
              <a:buNone/>
              <a:defRPr sz="2400" b="0" i="0" u="none" strike="noStrike" cap="none">
                <a:solidFill>
                  <a:srgbClr val="106636"/>
                </a:solidFill>
                <a:latin typeface="Arial"/>
                <a:ea typeface="Arial"/>
                <a:cs typeface="Arial"/>
                <a:sym typeface="Arial"/>
              </a:defRPr>
            </a:lvl8pPr>
            <a:lvl9pPr marR="0" lvl="8" algn="ctr" rtl="0">
              <a:spcBef>
                <a:spcPts val="0"/>
              </a:spcBef>
              <a:spcAft>
                <a:spcPts val="0"/>
              </a:spcAft>
              <a:buSzPts val="1400"/>
              <a:buNone/>
              <a:defRPr sz="2400" b="0" i="0" u="none" strike="noStrike" cap="none">
                <a:solidFill>
                  <a:srgbClr val="106636"/>
                </a:solidFill>
                <a:latin typeface="Arial"/>
                <a:ea typeface="Arial"/>
                <a:cs typeface="Arial"/>
                <a:sym typeface="Arial"/>
              </a:defRPr>
            </a:lvl9pPr>
          </a:lstStyle>
          <a:p>
            <a:endParaRPr/>
          </a:p>
        </p:txBody>
      </p:sp>
      <p:sp>
        <p:nvSpPr>
          <p:cNvPr id="15" name="Google Shape;15;p3"/>
          <p:cNvSpPr txBox="1">
            <a:spLocks noGrp="1"/>
          </p:cNvSpPr>
          <p:nvPr>
            <p:ph type="body" idx="1"/>
          </p:nvPr>
        </p:nvSpPr>
        <p:spPr>
          <a:xfrm>
            <a:off x="13996" y="782956"/>
            <a:ext cx="3350984" cy="4771004"/>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60"/>
              </a:spcBef>
              <a:spcAft>
                <a:spcPts val="0"/>
              </a:spcAft>
              <a:buClr>
                <a:srgbClr val="008000"/>
              </a:buClr>
              <a:buSzPts val="1800"/>
              <a:buFont typeface="Arial"/>
              <a:buNone/>
              <a:defRPr sz="1800" b="0" i="0" u="none" strike="noStrike" cap="none">
                <a:solidFill>
                  <a:srgbClr val="008000"/>
                </a:solidFill>
                <a:latin typeface="Arial"/>
                <a:ea typeface="Arial"/>
                <a:cs typeface="Arial"/>
                <a:sym typeface="Arial"/>
              </a:defRPr>
            </a:lvl1pPr>
            <a:lvl2pPr marL="914400" marR="0" lvl="1" indent="-228600" algn="l" rtl="0">
              <a:spcBef>
                <a:spcPts val="280"/>
              </a:spcBef>
              <a:spcAft>
                <a:spcPts val="0"/>
              </a:spcAft>
              <a:buClr>
                <a:srgbClr val="404040"/>
              </a:buClr>
              <a:buSzPts val="1400"/>
              <a:buFont typeface="Arial"/>
              <a:buNone/>
              <a:defRPr sz="1400" b="0" i="0" u="none" strike="noStrike" cap="none">
                <a:solidFill>
                  <a:srgbClr val="404040"/>
                </a:solidFill>
                <a:latin typeface="Arial"/>
                <a:ea typeface="Arial"/>
                <a:cs typeface="Arial"/>
                <a:sym typeface="Arial"/>
              </a:defRPr>
            </a:lvl2pPr>
            <a:lvl3pPr marL="1371600" marR="0" lvl="2"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6" name="Google Shape;16;p3"/>
          <p:cNvSpPr txBox="1">
            <a:spLocks noGrp="1"/>
          </p:cNvSpPr>
          <p:nvPr>
            <p:ph type="body" idx="2"/>
          </p:nvPr>
        </p:nvSpPr>
        <p:spPr>
          <a:xfrm>
            <a:off x="12700" y="5553960"/>
            <a:ext cx="3352280" cy="688293"/>
          </a:xfrm>
          <a:prstGeom prst="rect">
            <a:avLst/>
          </a:prstGeom>
          <a:noFill/>
          <a:ln>
            <a:noFill/>
          </a:ln>
        </p:spPr>
        <p:txBody>
          <a:bodyPr spcFirstLastPara="1" wrap="square" lIns="91425" tIns="45700" rIns="91425" bIns="45700" anchor="t" anchorCtr="0">
            <a:noAutofit/>
          </a:bodyPr>
          <a:lstStyle>
            <a:lvl1pPr marL="457200" marR="0" lvl="0" indent="-228600" algn="just" rtl="0">
              <a:lnSpc>
                <a:spcPct val="100000"/>
              </a:lnSpc>
              <a:spcBef>
                <a:spcPts val="0"/>
              </a:spcBef>
              <a:spcAft>
                <a:spcPts val="0"/>
              </a:spcAft>
              <a:buClr>
                <a:srgbClr val="008000"/>
              </a:buClr>
              <a:buSzPts val="1000"/>
              <a:buFont typeface="Arial"/>
              <a:buNone/>
              <a:defRPr sz="1000" b="0" i="0" u="none" strike="noStrike" cap="none">
                <a:solidFill>
                  <a:srgbClr val="008000"/>
                </a:solidFill>
                <a:latin typeface="Arial"/>
                <a:ea typeface="Arial"/>
                <a:cs typeface="Arial"/>
                <a:sym typeface="Arial"/>
              </a:defRPr>
            </a:lvl1pPr>
            <a:lvl2pPr marL="914400" marR="0" lvl="1" indent="-228600" algn="l" rtl="0">
              <a:spcBef>
                <a:spcPts val="360"/>
              </a:spcBef>
              <a:spcAft>
                <a:spcPts val="0"/>
              </a:spcAft>
              <a:buClr>
                <a:srgbClr val="404040"/>
              </a:buClr>
              <a:buSzPts val="1800"/>
              <a:buFont typeface="Arial"/>
              <a:buNone/>
              <a:defRPr sz="1800" b="0" i="0" u="none" strike="noStrike" cap="none">
                <a:solidFill>
                  <a:srgbClr val="404040"/>
                </a:solidFill>
                <a:latin typeface="Arial"/>
                <a:ea typeface="Arial"/>
                <a:cs typeface="Arial"/>
                <a:sym typeface="Arial"/>
              </a:defRPr>
            </a:lvl2pPr>
            <a:lvl3pPr marL="1371600" marR="0" lvl="2"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7" name="Google Shape;17;p3"/>
          <p:cNvSpPr txBox="1">
            <a:spLocks noGrp="1"/>
          </p:cNvSpPr>
          <p:nvPr>
            <p:ph type="body" idx="3"/>
          </p:nvPr>
        </p:nvSpPr>
        <p:spPr>
          <a:xfrm>
            <a:off x="3387840" y="1079048"/>
            <a:ext cx="5786275" cy="1214209"/>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Clr>
                <a:srgbClr val="404040"/>
              </a:buClr>
              <a:buSzPts val="1800"/>
              <a:buFont typeface="Arial"/>
              <a:buNone/>
              <a:defRPr sz="1800" b="0" i="0" u="none" strike="noStrike" cap="none">
                <a:solidFill>
                  <a:srgbClr val="404040"/>
                </a:solidFill>
                <a:latin typeface="Arial"/>
                <a:ea typeface="Arial"/>
                <a:cs typeface="Arial"/>
                <a:sym typeface="Arial"/>
              </a:defRPr>
            </a:lvl2pPr>
            <a:lvl3pPr marL="1371600" marR="0" lvl="2"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8" name="Google Shape;18;p3"/>
          <p:cNvSpPr txBox="1">
            <a:spLocks noGrp="1"/>
          </p:cNvSpPr>
          <p:nvPr>
            <p:ph type="body" idx="4"/>
          </p:nvPr>
        </p:nvSpPr>
        <p:spPr>
          <a:xfrm>
            <a:off x="3387840" y="2641148"/>
            <a:ext cx="5786275" cy="1212396"/>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Clr>
                <a:srgbClr val="404040"/>
              </a:buClr>
              <a:buSzPts val="1800"/>
              <a:buFont typeface="Arial"/>
              <a:buNone/>
              <a:defRPr sz="1800" b="0" i="0" u="none" strike="noStrike" cap="none">
                <a:solidFill>
                  <a:srgbClr val="404040"/>
                </a:solidFill>
                <a:latin typeface="Arial"/>
                <a:ea typeface="Arial"/>
                <a:cs typeface="Arial"/>
                <a:sym typeface="Arial"/>
              </a:defRPr>
            </a:lvl2pPr>
            <a:lvl3pPr marL="1371600" marR="0" lvl="2"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9" name="Google Shape;19;p3"/>
          <p:cNvSpPr txBox="1">
            <a:spLocks noGrp="1"/>
          </p:cNvSpPr>
          <p:nvPr>
            <p:ph type="body" idx="5"/>
          </p:nvPr>
        </p:nvSpPr>
        <p:spPr>
          <a:xfrm>
            <a:off x="3387840" y="4214359"/>
            <a:ext cx="5786275" cy="2034041"/>
          </a:xfrm>
          <a:prstGeom prst="rect">
            <a:avLst/>
          </a:prstGeom>
          <a:noFill/>
          <a:ln>
            <a:noFill/>
          </a:ln>
        </p:spPr>
        <p:txBody>
          <a:bodyPr spcFirstLastPara="1" wrap="square" lIns="91425" tIns="45700" rIns="91425" bIns="45700" anchor="t" anchorCtr="0">
            <a:normAutofit/>
          </a:bodyPr>
          <a:lstStyle>
            <a:lvl1pPr marL="457200" marR="0" lvl="0" indent="-317500" algn="l" rtl="0">
              <a:spcBef>
                <a:spcPts val="28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Clr>
                <a:srgbClr val="404040"/>
              </a:buClr>
              <a:buSzPts val="1800"/>
              <a:buFont typeface="Arial"/>
              <a:buNone/>
              <a:defRPr sz="1800" b="0" i="0" u="none" strike="noStrike" cap="none">
                <a:solidFill>
                  <a:srgbClr val="404040"/>
                </a:solidFill>
                <a:latin typeface="Arial"/>
                <a:ea typeface="Arial"/>
                <a:cs typeface="Arial"/>
                <a:sym typeface="Arial"/>
              </a:defRPr>
            </a:lvl2pPr>
            <a:lvl3pPr marL="1371600" marR="0" lvl="2"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20" name="Google Shape;20;p3" descr="horizontal-logo-green-text.jpg"/>
          <p:cNvPicPr preferRelativeResize="0"/>
          <p:nvPr/>
        </p:nvPicPr>
        <p:blipFill rotWithShape="1">
          <a:blip r:embed="rId3">
            <a:alphaModFix/>
          </a:blip>
          <a:srcRect/>
          <a:stretch/>
        </p:blipFill>
        <p:spPr>
          <a:xfrm>
            <a:off x="457200" y="6354776"/>
            <a:ext cx="2438400" cy="407987"/>
          </a:xfrm>
          <a:prstGeom prst="rect">
            <a:avLst/>
          </a:prstGeom>
          <a:noFill/>
          <a:ln>
            <a:noFill/>
          </a:ln>
        </p:spPr>
      </p:pic>
      <p:pic>
        <p:nvPicPr>
          <p:cNvPr id="21" name="Google Shape;21;p3" descr="EES_Logo2015.jpg"/>
          <p:cNvPicPr preferRelativeResize="0"/>
          <p:nvPr/>
        </p:nvPicPr>
        <p:blipFill rotWithShape="1">
          <a:blip r:embed="rId4">
            <a:alphaModFix/>
          </a:blip>
          <a:srcRect/>
          <a:stretch/>
        </p:blipFill>
        <p:spPr>
          <a:xfrm>
            <a:off x="6705600" y="6323281"/>
            <a:ext cx="1351650" cy="365760"/>
          </a:xfrm>
          <a:prstGeom prst="rect">
            <a:avLst/>
          </a:prstGeom>
          <a:noFill/>
          <a:ln>
            <a:noFill/>
          </a:ln>
        </p:spPr>
      </p:pic>
      <p:pic>
        <p:nvPicPr>
          <p:cNvPr id="22" name="Google Shape;22;p3" descr="Berkeley_Lab_Logo_Small.png"/>
          <p:cNvPicPr preferRelativeResize="0"/>
          <p:nvPr/>
        </p:nvPicPr>
        <p:blipFill rotWithShape="1">
          <a:blip r:embed="rId5">
            <a:alphaModFix/>
          </a:blip>
          <a:srcRect/>
          <a:stretch/>
        </p:blipFill>
        <p:spPr>
          <a:xfrm>
            <a:off x="8077200" y="6248400"/>
            <a:ext cx="762000" cy="593313"/>
          </a:xfrm>
          <a:prstGeom prst="rect">
            <a:avLst/>
          </a:prstGeom>
          <a:noFill/>
          <a:ln>
            <a:noFill/>
          </a:ln>
        </p:spPr>
      </p:pic>
      <p:sp>
        <p:nvSpPr>
          <p:cNvPr id="23" name="Google Shape;23;p3"/>
          <p:cNvSpPr>
            <a:spLocks noGrp="1"/>
          </p:cNvSpPr>
          <p:nvPr>
            <p:ph type="pic" idx="6"/>
          </p:nvPr>
        </p:nvSpPr>
        <p:spPr>
          <a:xfrm>
            <a:off x="3387725" y="6323013"/>
            <a:ext cx="3187700" cy="439737"/>
          </a:xfrm>
          <a:prstGeom prst="rect">
            <a:avLst/>
          </a:prstGeom>
          <a:noFill/>
          <a:ln>
            <a:noFill/>
          </a:ln>
        </p:spPr>
        <p:txBody>
          <a:bodyPr spcFirstLastPara="1" wrap="square" lIns="91425" tIns="45700" rIns="91425" bIns="45700" anchor="t" anchorCtr="0">
            <a:noAutofit/>
          </a:bodyPr>
          <a:lstStyle>
            <a:lvl1pPr marR="0" lvl="0" algn="l" rtl="0">
              <a:spcBef>
                <a:spcPts val="220"/>
              </a:spcBef>
              <a:spcAft>
                <a:spcPts val="0"/>
              </a:spcAft>
              <a:buClr>
                <a:srgbClr val="E86E25"/>
              </a:buClr>
              <a:buSzPts val="1100"/>
              <a:buFont typeface="Arial"/>
              <a:buNone/>
              <a:defRPr sz="1100" b="1" i="0" u="none" strike="noStrike" cap="none">
                <a:solidFill>
                  <a:srgbClr val="E86E25"/>
                </a:solidFill>
                <a:latin typeface="Arial"/>
                <a:ea typeface="Arial"/>
                <a:cs typeface="Arial"/>
                <a:sym typeface="Arial"/>
              </a:defRPr>
            </a:lvl1pPr>
            <a:lvl2pPr marR="0" lvl="1" algn="l" rtl="0">
              <a:spcBef>
                <a:spcPts val="360"/>
              </a:spcBef>
              <a:spcAft>
                <a:spcPts val="0"/>
              </a:spcAft>
              <a:buClr>
                <a:srgbClr val="404040"/>
              </a:buClr>
              <a:buSzPts val="1800"/>
              <a:buFont typeface="Arial"/>
              <a:buNone/>
              <a:defRPr sz="1800" b="0" i="0" u="none" strike="noStrike" cap="none">
                <a:solidFill>
                  <a:srgbClr val="404040"/>
                </a:solidFill>
                <a:latin typeface="Arial"/>
                <a:ea typeface="Arial"/>
                <a:cs typeface="Arial"/>
                <a:sym typeface="Arial"/>
              </a:defRPr>
            </a:lvl2pPr>
            <a:lvl3pPr marR="0" lvl="2"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R="0" lvl="3"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R="0" lvl="4"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Watershed Function SFA">
  <p:cSld name="Watershed Function SFA">
    <p:bg>
      <p:bgPr>
        <a:blipFill>
          <a:blip r:embed="rId2">
            <a:alphaModFix/>
          </a:blip>
          <a:stretch>
            <a:fillRect/>
          </a:stretch>
        </a:blipFill>
        <a:effectLst/>
      </p:bgPr>
    </p:bg>
    <p:spTree>
      <p:nvGrpSpPr>
        <p:cNvPr id="1" name="Shape 24"/>
        <p:cNvGrpSpPr/>
        <p:nvPr/>
      </p:nvGrpSpPr>
      <p:grpSpPr>
        <a:xfrm>
          <a:off x="0" y="0"/>
          <a:ext cx="0" cy="0"/>
          <a:chOff x="0" y="0"/>
          <a:chExt cx="0" cy="0"/>
        </a:xfrm>
      </p:grpSpPr>
      <p:sp>
        <p:nvSpPr>
          <p:cNvPr id="25" name="Google Shape;25;p4"/>
          <p:cNvSpPr txBox="1">
            <a:spLocks noGrp="1"/>
          </p:cNvSpPr>
          <p:nvPr>
            <p:ph type="title"/>
          </p:nvPr>
        </p:nvSpPr>
        <p:spPr>
          <a:xfrm>
            <a:off x="366486" y="-4627"/>
            <a:ext cx="8392886" cy="70866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2400" b="1" i="0" u="none" strike="noStrike" cap="none">
                <a:solidFill>
                  <a:srgbClr val="008000"/>
                </a:solidFill>
                <a:latin typeface="Arial"/>
                <a:ea typeface="Arial"/>
                <a:cs typeface="Arial"/>
                <a:sym typeface="Arial"/>
              </a:defRPr>
            </a:lvl1pPr>
            <a:lvl2pPr marR="0" lvl="1" algn="ctr" rtl="0">
              <a:spcBef>
                <a:spcPts val="0"/>
              </a:spcBef>
              <a:spcAft>
                <a:spcPts val="0"/>
              </a:spcAft>
              <a:buSzPts val="1400"/>
              <a:buNone/>
              <a:defRPr sz="2400" b="0" i="0" u="none" strike="noStrike" cap="none">
                <a:solidFill>
                  <a:srgbClr val="106636"/>
                </a:solidFill>
                <a:latin typeface="Arial"/>
                <a:ea typeface="Arial"/>
                <a:cs typeface="Arial"/>
                <a:sym typeface="Arial"/>
              </a:defRPr>
            </a:lvl2pPr>
            <a:lvl3pPr marR="0" lvl="2" algn="ctr" rtl="0">
              <a:spcBef>
                <a:spcPts val="0"/>
              </a:spcBef>
              <a:spcAft>
                <a:spcPts val="0"/>
              </a:spcAft>
              <a:buSzPts val="1400"/>
              <a:buNone/>
              <a:defRPr sz="2400" b="0" i="0" u="none" strike="noStrike" cap="none">
                <a:solidFill>
                  <a:srgbClr val="106636"/>
                </a:solidFill>
                <a:latin typeface="Arial"/>
                <a:ea typeface="Arial"/>
                <a:cs typeface="Arial"/>
                <a:sym typeface="Arial"/>
              </a:defRPr>
            </a:lvl3pPr>
            <a:lvl4pPr marR="0" lvl="3" algn="ctr" rtl="0">
              <a:spcBef>
                <a:spcPts val="0"/>
              </a:spcBef>
              <a:spcAft>
                <a:spcPts val="0"/>
              </a:spcAft>
              <a:buSzPts val="1400"/>
              <a:buNone/>
              <a:defRPr sz="2400" b="0" i="0" u="none" strike="noStrike" cap="none">
                <a:solidFill>
                  <a:srgbClr val="106636"/>
                </a:solidFill>
                <a:latin typeface="Arial"/>
                <a:ea typeface="Arial"/>
                <a:cs typeface="Arial"/>
                <a:sym typeface="Arial"/>
              </a:defRPr>
            </a:lvl4pPr>
            <a:lvl5pPr marR="0" lvl="4" algn="ctr" rtl="0">
              <a:spcBef>
                <a:spcPts val="0"/>
              </a:spcBef>
              <a:spcAft>
                <a:spcPts val="0"/>
              </a:spcAft>
              <a:buSzPts val="1400"/>
              <a:buNone/>
              <a:defRPr sz="2400" b="0" i="0" u="none" strike="noStrike" cap="none">
                <a:solidFill>
                  <a:srgbClr val="106636"/>
                </a:solidFill>
                <a:latin typeface="Arial"/>
                <a:ea typeface="Arial"/>
                <a:cs typeface="Arial"/>
                <a:sym typeface="Arial"/>
              </a:defRPr>
            </a:lvl5pPr>
            <a:lvl6pPr marR="0" lvl="5" algn="ctr" rtl="0">
              <a:spcBef>
                <a:spcPts val="0"/>
              </a:spcBef>
              <a:spcAft>
                <a:spcPts val="0"/>
              </a:spcAft>
              <a:buSzPts val="1400"/>
              <a:buNone/>
              <a:defRPr sz="2400" b="0" i="0" u="none" strike="noStrike" cap="none">
                <a:solidFill>
                  <a:srgbClr val="106636"/>
                </a:solidFill>
                <a:latin typeface="Arial"/>
                <a:ea typeface="Arial"/>
                <a:cs typeface="Arial"/>
                <a:sym typeface="Arial"/>
              </a:defRPr>
            </a:lvl6pPr>
            <a:lvl7pPr marR="0" lvl="6" algn="ctr" rtl="0">
              <a:spcBef>
                <a:spcPts val="0"/>
              </a:spcBef>
              <a:spcAft>
                <a:spcPts val="0"/>
              </a:spcAft>
              <a:buSzPts val="1400"/>
              <a:buNone/>
              <a:defRPr sz="2400" b="0" i="0" u="none" strike="noStrike" cap="none">
                <a:solidFill>
                  <a:srgbClr val="106636"/>
                </a:solidFill>
                <a:latin typeface="Arial"/>
                <a:ea typeface="Arial"/>
                <a:cs typeface="Arial"/>
                <a:sym typeface="Arial"/>
              </a:defRPr>
            </a:lvl7pPr>
            <a:lvl8pPr marR="0" lvl="7" algn="ctr" rtl="0">
              <a:spcBef>
                <a:spcPts val="0"/>
              </a:spcBef>
              <a:spcAft>
                <a:spcPts val="0"/>
              </a:spcAft>
              <a:buSzPts val="1400"/>
              <a:buNone/>
              <a:defRPr sz="2400" b="0" i="0" u="none" strike="noStrike" cap="none">
                <a:solidFill>
                  <a:srgbClr val="106636"/>
                </a:solidFill>
                <a:latin typeface="Arial"/>
                <a:ea typeface="Arial"/>
                <a:cs typeface="Arial"/>
                <a:sym typeface="Arial"/>
              </a:defRPr>
            </a:lvl8pPr>
            <a:lvl9pPr marR="0" lvl="8" algn="ctr" rtl="0">
              <a:spcBef>
                <a:spcPts val="0"/>
              </a:spcBef>
              <a:spcAft>
                <a:spcPts val="0"/>
              </a:spcAft>
              <a:buSzPts val="1400"/>
              <a:buNone/>
              <a:defRPr sz="2400" b="0" i="0" u="none" strike="noStrike" cap="none">
                <a:solidFill>
                  <a:srgbClr val="106636"/>
                </a:solidFill>
                <a:latin typeface="Arial"/>
                <a:ea typeface="Arial"/>
                <a:cs typeface="Arial"/>
                <a:sym typeface="Arial"/>
              </a:defRPr>
            </a:lvl9pPr>
          </a:lstStyle>
          <a:p>
            <a:endParaRPr/>
          </a:p>
        </p:txBody>
      </p:sp>
      <p:sp>
        <p:nvSpPr>
          <p:cNvPr id="26" name="Google Shape;26;p4"/>
          <p:cNvSpPr txBox="1">
            <a:spLocks noGrp="1"/>
          </p:cNvSpPr>
          <p:nvPr>
            <p:ph type="body" idx="1"/>
          </p:nvPr>
        </p:nvSpPr>
        <p:spPr>
          <a:xfrm>
            <a:off x="13996" y="782956"/>
            <a:ext cx="3350984" cy="4771004"/>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60"/>
              </a:spcBef>
              <a:spcAft>
                <a:spcPts val="0"/>
              </a:spcAft>
              <a:buClr>
                <a:srgbClr val="008000"/>
              </a:buClr>
              <a:buSzPts val="1800"/>
              <a:buFont typeface="Arial"/>
              <a:buNone/>
              <a:defRPr sz="1800" b="0" i="0" u="none" strike="noStrike" cap="none">
                <a:solidFill>
                  <a:srgbClr val="008000"/>
                </a:solidFill>
                <a:latin typeface="Arial"/>
                <a:ea typeface="Arial"/>
                <a:cs typeface="Arial"/>
                <a:sym typeface="Arial"/>
              </a:defRPr>
            </a:lvl1pPr>
            <a:lvl2pPr marL="914400" marR="0" lvl="1" indent="-228600" algn="l" rtl="0">
              <a:spcBef>
                <a:spcPts val="280"/>
              </a:spcBef>
              <a:spcAft>
                <a:spcPts val="0"/>
              </a:spcAft>
              <a:buClr>
                <a:srgbClr val="404040"/>
              </a:buClr>
              <a:buSzPts val="1400"/>
              <a:buFont typeface="Arial"/>
              <a:buNone/>
              <a:defRPr sz="1400" b="0" i="0" u="none" strike="noStrike" cap="none">
                <a:solidFill>
                  <a:srgbClr val="404040"/>
                </a:solidFill>
                <a:latin typeface="Arial"/>
                <a:ea typeface="Arial"/>
                <a:cs typeface="Arial"/>
                <a:sym typeface="Arial"/>
              </a:defRPr>
            </a:lvl2pPr>
            <a:lvl3pPr marL="1371600" marR="0" lvl="2"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7" name="Google Shape;27;p4"/>
          <p:cNvSpPr txBox="1">
            <a:spLocks noGrp="1"/>
          </p:cNvSpPr>
          <p:nvPr>
            <p:ph type="body" idx="2"/>
          </p:nvPr>
        </p:nvSpPr>
        <p:spPr>
          <a:xfrm>
            <a:off x="12700" y="5553960"/>
            <a:ext cx="3352280" cy="688293"/>
          </a:xfrm>
          <a:prstGeom prst="rect">
            <a:avLst/>
          </a:prstGeom>
          <a:noFill/>
          <a:ln>
            <a:noFill/>
          </a:ln>
        </p:spPr>
        <p:txBody>
          <a:bodyPr spcFirstLastPara="1" wrap="square" lIns="91425" tIns="45700" rIns="91425" bIns="45700" anchor="t" anchorCtr="0">
            <a:noAutofit/>
          </a:bodyPr>
          <a:lstStyle>
            <a:lvl1pPr marL="457200" marR="0" lvl="0" indent="-228600" algn="just" rtl="0">
              <a:lnSpc>
                <a:spcPct val="100000"/>
              </a:lnSpc>
              <a:spcBef>
                <a:spcPts val="0"/>
              </a:spcBef>
              <a:spcAft>
                <a:spcPts val="0"/>
              </a:spcAft>
              <a:buClr>
                <a:srgbClr val="008000"/>
              </a:buClr>
              <a:buSzPts val="1000"/>
              <a:buFont typeface="Arial"/>
              <a:buNone/>
              <a:defRPr sz="1000" b="0" i="0" u="none" strike="noStrike" cap="none">
                <a:solidFill>
                  <a:srgbClr val="008000"/>
                </a:solidFill>
                <a:latin typeface="Arial"/>
                <a:ea typeface="Arial"/>
                <a:cs typeface="Arial"/>
                <a:sym typeface="Arial"/>
              </a:defRPr>
            </a:lvl1pPr>
            <a:lvl2pPr marL="914400" marR="0" lvl="1" indent="-228600" algn="l" rtl="0">
              <a:spcBef>
                <a:spcPts val="360"/>
              </a:spcBef>
              <a:spcAft>
                <a:spcPts val="0"/>
              </a:spcAft>
              <a:buClr>
                <a:srgbClr val="404040"/>
              </a:buClr>
              <a:buSzPts val="1800"/>
              <a:buFont typeface="Arial"/>
              <a:buNone/>
              <a:defRPr sz="1800" b="0" i="0" u="none" strike="noStrike" cap="none">
                <a:solidFill>
                  <a:srgbClr val="404040"/>
                </a:solidFill>
                <a:latin typeface="Arial"/>
                <a:ea typeface="Arial"/>
                <a:cs typeface="Arial"/>
                <a:sym typeface="Arial"/>
              </a:defRPr>
            </a:lvl2pPr>
            <a:lvl3pPr marL="1371600" marR="0" lvl="2"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8" name="Google Shape;28;p4"/>
          <p:cNvSpPr txBox="1">
            <a:spLocks noGrp="1"/>
          </p:cNvSpPr>
          <p:nvPr>
            <p:ph type="body" idx="3"/>
          </p:nvPr>
        </p:nvSpPr>
        <p:spPr>
          <a:xfrm>
            <a:off x="3387840" y="1079048"/>
            <a:ext cx="5786275" cy="1214209"/>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Clr>
                <a:srgbClr val="404040"/>
              </a:buClr>
              <a:buSzPts val="1800"/>
              <a:buFont typeface="Arial"/>
              <a:buNone/>
              <a:defRPr sz="1800" b="0" i="0" u="none" strike="noStrike" cap="none">
                <a:solidFill>
                  <a:srgbClr val="404040"/>
                </a:solidFill>
                <a:latin typeface="Arial"/>
                <a:ea typeface="Arial"/>
                <a:cs typeface="Arial"/>
                <a:sym typeface="Arial"/>
              </a:defRPr>
            </a:lvl2pPr>
            <a:lvl3pPr marL="1371600" marR="0" lvl="2"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9" name="Google Shape;29;p4"/>
          <p:cNvSpPr txBox="1">
            <a:spLocks noGrp="1"/>
          </p:cNvSpPr>
          <p:nvPr>
            <p:ph type="body" idx="4"/>
          </p:nvPr>
        </p:nvSpPr>
        <p:spPr>
          <a:xfrm>
            <a:off x="3387840" y="2641148"/>
            <a:ext cx="5786275" cy="1212396"/>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Clr>
                <a:srgbClr val="404040"/>
              </a:buClr>
              <a:buSzPts val="1800"/>
              <a:buFont typeface="Arial"/>
              <a:buNone/>
              <a:defRPr sz="1800" b="0" i="0" u="none" strike="noStrike" cap="none">
                <a:solidFill>
                  <a:srgbClr val="404040"/>
                </a:solidFill>
                <a:latin typeface="Arial"/>
                <a:ea typeface="Arial"/>
                <a:cs typeface="Arial"/>
                <a:sym typeface="Arial"/>
              </a:defRPr>
            </a:lvl2pPr>
            <a:lvl3pPr marL="1371600" marR="0" lvl="2"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0" name="Google Shape;30;p4"/>
          <p:cNvSpPr txBox="1">
            <a:spLocks noGrp="1"/>
          </p:cNvSpPr>
          <p:nvPr>
            <p:ph type="body" idx="5"/>
          </p:nvPr>
        </p:nvSpPr>
        <p:spPr>
          <a:xfrm>
            <a:off x="3387840" y="4214359"/>
            <a:ext cx="5786275" cy="2034041"/>
          </a:xfrm>
          <a:prstGeom prst="rect">
            <a:avLst/>
          </a:prstGeom>
          <a:noFill/>
          <a:ln>
            <a:noFill/>
          </a:ln>
        </p:spPr>
        <p:txBody>
          <a:bodyPr spcFirstLastPara="1" wrap="square" lIns="91425" tIns="45700" rIns="91425" bIns="45700" anchor="t" anchorCtr="0">
            <a:normAutofit/>
          </a:bodyPr>
          <a:lstStyle>
            <a:lvl1pPr marL="457200" marR="0" lvl="0" indent="-317500" algn="l" rtl="0">
              <a:spcBef>
                <a:spcPts val="28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Clr>
                <a:srgbClr val="404040"/>
              </a:buClr>
              <a:buSzPts val="1800"/>
              <a:buFont typeface="Arial"/>
              <a:buNone/>
              <a:defRPr sz="1800" b="0" i="0" u="none" strike="noStrike" cap="none">
                <a:solidFill>
                  <a:srgbClr val="404040"/>
                </a:solidFill>
                <a:latin typeface="Arial"/>
                <a:ea typeface="Arial"/>
                <a:cs typeface="Arial"/>
                <a:sym typeface="Arial"/>
              </a:defRPr>
            </a:lvl2pPr>
            <a:lvl3pPr marL="1371600" marR="0" lvl="2"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31" name="Google Shape;31;p4" descr="horizontal-logo-green-text.jpg"/>
          <p:cNvPicPr preferRelativeResize="0"/>
          <p:nvPr/>
        </p:nvPicPr>
        <p:blipFill rotWithShape="1">
          <a:blip r:embed="rId3">
            <a:alphaModFix/>
          </a:blip>
          <a:srcRect/>
          <a:stretch/>
        </p:blipFill>
        <p:spPr>
          <a:xfrm>
            <a:off x="457200" y="6354776"/>
            <a:ext cx="2438400" cy="407987"/>
          </a:xfrm>
          <a:prstGeom prst="rect">
            <a:avLst/>
          </a:prstGeom>
          <a:noFill/>
          <a:ln>
            <a:noFill/>
          </a:ln>
        </p:spPr>
      </p:pic>
      <p:pic>
        <p:nvPicPr>
          <p:cNvPr id="32" name="Google Shape;32;p4" descr="EES_Logo2015.jpg"/>
          <p:cNvPicPr preferRelativeResize="0"/>
          <p:nvPr/>
        </p:nvPicPr>
        <p:blipFill rotWithShape="1">
          <a:blip r:embed="rId4">
            <a:alphaModFix/>
          </a:blip>
          <a:srcRect/>
          <a:stretch/>
        </p:blipFill>
        <p:spPr>
          <a:xfrm>
            <a:off x="6705600" y="6323281"/>
            <a:ext cx="1351650" cy="365760"/>
          </a:xfrm>
          <a:prstGeom prst="rect">
            <a:avLst/>
          </a:prstGeom>
          <a:noFill/>
          <a:ln>
            <a:noFill/>
          </a:ln>
        </p:spPr>
      </p:pic>
      <p:pic>
        <p:nvPicPr>
          <p:cNvPr id="33" name="Google Shape;33;p4" descr="Berkeley_Lab_Logo_Small.png"/>
          <p:cNvPicPr preferRelativeResize="0"/>
          <p:nvPr/>
        </p:nvPicPr>
        <p:blipFill rotWithShape="1">
          <a:blip r:embed="rId5">
            <a:alphaModFix/>
          </a:blip>
          <a:srcRect/>
          <a:stretch/>
        </p:blipFill>
        <p:spPr>
          <a:xfrm>
            <a:off x="8077200" y="6248400"/>
            <a:ext cx="762000" cy="593313"/>
          </a:xfrm>
          <a:prstGeom prst="rect">
            <a:avLst/>
          </a:prstGeom>
          <a:noFill/>
          <a:ln>
            <a:noFill/>
          </a:ln>
        </p:spPr>
      </p:pic>
      <p:pic>
        <p:nvPicPr>
          <p:cNvPr id="34" name="Google Shape;34;p4" descr="ERSP_2010(SBR)-logo.png"/>
          <p:cNvPicPr preferRelativeResize="0"/>
          <p:nvPr/>
        </p:nvPicPr>
        <p:blipFill rotWithShape="1">
          <a:blip r:embed="rId6">
            <a:alphaModFix/>
          </a:blip>
          <a:srcRect/>
          <a:stretch/>
        </p:blipFill>
        <p:spPr>
          <a:xfrm>
            <a:off x="3113679" y="6294120"/>
            <a:ext cx="548640" cy="536473"/>
          </a:xfrm>
          <a:prstGeom prst="rect">
            <a:avLst/>
          </a:prstGeom>
          <a:noFill/>
          <a:ln>
            <a:noFill/>
          </a:ln>
        </p:spPr>
      </p:pic>
      <p:pic>
        <p:nvPicPr>
          <p:cNvPr id="35" name="Google Shape;35;p4"/>
          <p:cNvPicPr preferRelativeResize="0"/>
          <p:nvPr/>
        </p:nvPicPr>
        <p:blipFill rotWithShape="1">
          <a:blip r:embed="rId7">
            <a:alphaModFix/>
          </a:blip>
          <a:srcRect/>
          <a:stretch/>
        </p:blipFill>
        <p:spPr>
          <a:xfrm>
            <a:off x="5960576" y="6293639"/>
            <a:ext cx="548640" cy="524054"/>
          </a:xfrm>
          <a:prstGeom prst="rect">
            <a:avLst/>
          </a:prstGeom>
          <a:noFill/>
          <a:ln>
            <a:noFill/>
          </a:ln>
        </p:spPr>
      </p:pic>
      <p:sp>
        <p:nvSpPr>
          <p:cNvPr id="36" name="Google Shape;36;p4"/>
          <p:cNvSpPr txBox="1">
            <a:spLocks noGrp="1"/>
          </p:cNvSpPr>
          <p:nvPr>
            <p:ph type="body" idx="6"/>
          </p:nvPr>
        </p:nvSpPr>
        <p:spPr>
          <a:xfrm>
            <a:off x="14288" y="5308600"/>
            <a:ext cx="3373437" cy="246063"/>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200"/>
              </a:spcBef>
              <a:spcAft>
                <a:spcPts val="0"/>
              </a:spcAft>
              <a:buClr>
                <a:srgbClr val="008000"/>
              </a:buClr>
              <a:buSzPts val="1000"/>
              <a:buFont typeface="Arial"/>
              <a:buNone/>
              <a:defRPr sz="1000" b="1" i="0" u="none" strike="noStrike" cap="none">
                <a:solidFill>
                  <a:srgbClr val="008000"/>
                </a:solidFill>
                <a:latin typeface="Arial"/>
                <a:ea typeface="Arial"/>
                <a:cs typeface="Arial"/>
                <a:sym typeface="Arial"/>
              </a:defRPr>
            </a:lvl1pPr>
            <a:lvl2pPr marL="914400" marR="0" lvl="1" indent="-228600" algn="l" rtl="0">
              <a:spcBef>
                <a:spcPts val="360"/>
              </a:spcBef>
              <a:spcAft>
                <a:spcPts val="0"/>
              </a:spcAft>
              <a:buClr>
                <a:srgbClr val="404040"/>
              </a:buClr>
              <a:buSzPts val="1800"/>
              <a:buFont typeface="Arial"/>
              <a:buNone/>
              <a:defRPr sz="1800" b="0" i="0" u="none" strike="noStrike" cap="none">
                <a:solidFill>
                  <a:srgbClr val="404040"/>
                </a:solidFill>
                <a:latin typeface="Arial"/>
                <a:ea typeface="Arial"/>
                <a:cs typeface="Arial"/>
                <a:sym typeface="Arial"/>
              </a:defRPr>
            </a:lvl2pPr>
            <a:lvl3pPr marL="1371600" marR="0" lvl="2"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ther (EESA)">
  <p:cSld name="Other (EESA)">
    <p:spTree>
      <p:nvGrpSpPr>
        <p:cNvPr id="1" name="Shape 41"/>
        <p:cNvGrpSpPr/>
        <p:nvPr/>
      </p:nvGrpSpPr>
      <p:grpSpPr>
        <a:xfrm>
          <a:off x="0" y="0"/>
          <a:ext cx="0" cy="0"/>
          <a:chOff x="0" y="0"/>
          <a:chExt cx="0" cy="0"/>
        </a:xfrm>
      </p:grpSpPr>
      <p:sp>
        <p:nvSpPr>
          <p:cNvPr id="42" name="Google Shape;42;p6"/>
          <p:cNvSpPr txBox="1">
            <a:spLocks noGrp="1"/>
          </p:cNvSpPr>
          <p:nvPr>
            <p:ph type="title"/>
          </p:nvPr>
        </p:nvSpPr>
        <p:spPr>
          <a:xfrm>
            <a:off x="0" y="0"/>
            <a:ext cx="9144000" cy="708660"/>
          </a:xfrm>
          <a:prstGeom prst="rect">
            <a:avLst/>
          </a:prstGeom>
          <a:solidFill>
            <a:srgbClr val="1C75BC"/>
          </a:solid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2400" b="1" i="0" u="none" strike="noStrike" cap="none">
                <a:solidFill>
                  <a:schemeClr val="lt1"/>
                </a:solidFill>
                <a:latin typeface="Arial"/>
                <a:ea typeface="Arial"/>
                <a:cs typeface="Arial"/>
                <a:sym typeface="Arial"/>
              </a:defRPr>
            </a:lvl1pPr>
            <a:lvl2pPr marR="0" lvl="1" algn="ctr" rtl="0">
              <a:spcBef>
                <a:spcPts val="0"/>
              </a:spcBef>
              <a:spcAft>
                <a:spcPts val="0"/>
              </a:spcAft>
              <a:buSzPts val="1400"/>
              <a:buNone/>
              <a:defRPr sz="2400" b="0" i="0" u="none" strike="noStrike" cap="none">
                <a:solidFill>
                  <a:srgbClr val="106636"/>
                </a:solidFill>
                <a:latin typeface="Arial"/>
                <a:ea typeface="Arial"/>
                <a:cs typeface="Arial"/>
                <a:sym typeface="Arial"/>
              </a:defRPr>
            </a:lvl2pPr>
            <a:lvl3pPr marR="0" lvl="2" algn="ctr" rtl="0">
              <a:spcBef>
                <a:spcPts val="0"/>
              </a:spcBef>
              <a:spcAft>
                <a:spcPts val="0"/>
              </a:spcAft>
              <a:buSzPts val="1400"/>
              <a:buNone/>
              <a:defRPr sz="2400" b="0" i="0" u="none" strike="noStrike" cap="none">
                <a:solidFill>
                  <a:srgbClr val="106636"/>
                </a:solidFill>
                <a:latin typeface="Arial"/>
                <a:ea typeface="Arial"/>
                <a:cs typeface="Arial"/>
                <a:sym typeface="Arial"/>
              </a:defRPr>
            </a:lvl3pPr>
            <a:lvl4pPr marR="0" lvl="3" algn="ctr" rtl="0">
              <a:spcBef>
                <a:spcPts val="0"/>
              </a:spcBef>
              <a:spcAft>
                <a:spcPts val="0"/>
              </a:spcAft>
              <a:buSzPts val="1400"/>
              <a:buNone/>
              <a:defRPr sz="2400" b="0" i="0" u="none" strike="noStrike" cap="none">
                <a:solidFill>
                  <a:srgbClr val="106636"/>
                </a:solidFill>
                <a:latin typeface="Arial"/>
                <a:ea typeface="Arial"/>
                <a:cs typeface="Arial"/>
                <a:sym typeface="Arial"/>
              </a:defRPr>
            </a:lvl4pPr>
            <a:lvl5pPr marR="0" lvl="4" algn="ctr" rtl="0">
              <a:spcBef>
                <a:spcPts val="0"/>
              </a:spcBef>
              <a:spcAft>
                <a:spcPts val="0"/>
              </a:spcAft>
              <a:buSzPts val="1400"/>
              <a:buNone/>
              <a:defRPr sz="2400" b="0" i="0" u="none" strike="noStrike" cap="none">
                <a:solidFill>
                  <a:srgbClr val="106636"/>
                </a:solidFill>
                <a:latin typeface="Arial"/>
                <a:ea typeface="Arial"/>
                <a:cs typeface="Arial"/>
                <a:sym typeface="Arial"/>
              </a:defRPr>
            </a:lvl5pPr>
            <a:lvl6pPr marR="0" lvl="5" algn="ctr" rtl="0">
              <a:spcBef>
                <a:spcPts val="0"/>
              </a:spcBef>
              <a:spcAft>
                <a:spcPts val="0"/>
              </a:spcAft>
              <a:buSzPts val="1400"/>
              <a:buNone/>
              <a:defRPr sz="2400" b="0" i="0" u="none" strike="noStrike" cap="none">
                <a:solidFill>
                  <a:srgbClr val="106636"/>
                </a:solidFill>
                <a:latin typeface="Arial"/>
                <a:ea typeface="Arial"/>
                <a:cs typeface="Arial"/>
                <a:sym typeface="Arial"/>
              </a:defRPr>
            </a:lvl6pPr>
            <a:lvl7pPr marR="0" lvl="6" algn="ctr" rtl="0">
              <a:spcBef>
                <a:spcPts val="0"/>
              </a:spcBef>
              <a:spcAft>
                <a:spcPts val="0"/>
              </a:spcAft>
              <a:buSzPts val="1400"/>
              <a:buNone/>
              <a:defRPr sz="2400" b="0" i="0" u="none" strike="noStrike" cap="none">
                <a:solidFill>
                  <a:srgbClr val="106636"/>
                </a:solidFill>
                <a:latin typeface="Arial"/>
                <a:ea typeface="Arial"/>
                <a:cs typeface="Arial"/>
                <a:sym typeface="Arial"/>
              </a:defRPr>
            </a:lvl7pPr>
            <a:lvl8pPr marR="0" lvl="7" algn="ctr" rtl="0">
              <a:spcBef>
                <a:spcPts val="0"/>
              </a:spcBef>
              <a:spcAft>
                <a:spcPts val="0"/>
              </a:spcAft>
              <a:buSzPts val="1400"/>
              <a:buNone/>
              <a:defRPr sz="2400" b="0" i="0" u="none" strike="noStrike" cap="none">
                <a:solidFill>
                  <a:srgbClr val="106636"/>
                </a:solidFill>
                <a:latin typeface="Arial"/>
                <a:ea typeface="Arial"/>
                <a:cs typeface="Arial"/>
                <a:sym typeface="Arial"/>
              </a:defRPr>
            </a:lvl8pPr>
            <a:lvl9pPr marR="0" lvl="8" algn="ctr" rtl="0">
              <a:spcBef>
                <a:spcPts val="0"/>
              </a:spcBef>
              <a:spcAft>
                <a:spcPts val="0"/>
              </a:spcAft>
              <a:buSzPts val="1400"/>
              <a:buNone/>
              <a:defRPr sz="2400" b="0" i="0" u="none" strike="noStrike" cap="none">
                <a:solidFill>
                  <a:srgbClr val="106636"/>
                </a:solidFill>
                <a:latin typeface="Arial"/>
                <a:ea typeface="Arial"/>
                <a:cs typeface="Arial"/>
                <a:sym typeface="Arial"/>
              </a:defRPr>
            </a:lvl9pPr>
          </a:lstStyle>
          <a:p>
            <a:endParaRPr/>
          </a:p>
        </p:txBody>
      </p:sp>
      <p:sp>
        <p:nvSpPr>
          <p:cNvPr id="43" name="Google Shape;43;p6"/>
          <p:cNvSpPr txBox="1">
            <a:spLocks noGrp="1"/>
          </p:cNvSpPr>
          <p:nvPr>
            <p:ph type="body" idx="1"/>
          </p:nvPr>
        </p:nvSpPr>
        <p:spPr>
          <a:xfrm>
            <a:off x="13996" y="782956"/>
            <a:ext cx="3350984" cy="4771004"/>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60"/>
              </a:spcBef>
              <a:spcAft>
                <a:spcPts val="0"/>
              </a:spcAft>
              <a:buClr>
                <a:schemeClr val="accent4"/>
              </a:buClr>
              <a:buSzPts val="1800"/>
              <a:buFont typeface="Arial"/>
              <a:buNone/>
              <a:defRPr sz="1800" b="0" i="0" u="none" strike="noStrike" cap="none">
                <a:solidFill>
                  <a:schemeClr val="accent4"/>
                </a:solidFill>
                <a:latin typeface="Arial"/>
                <a:ea typeface="Arial"/>
                <a:cs typeface="Arial"/>
                <a:sym typeface="Arial"/>
              </a:defRPr>
            </a:lvl1pPr>
            <a:lvl2pPr marL="914400" marR="0" lvl="1" indent="-228600" algn="l" rtl="0">
              <a:spcBef>
                <a:spcPts val="280"/>
              </a:spcBef>
              <a:spcAft>
                <a:spcPts val="0"/>
              </a:spcAft>
              <a:buClr>
                <a:srgbClr val="404040"/>
              </a:buClr>
              <a:buSzPts val="1400"/>
              <a:buFont typeface="Arial"/>
              <a:buNone/>
              <a:defRPr sz="1400" b="0" i="0" u="none" strike="noStrike" cap="none">
                <a:solidFill>
                  <a:srgbClr val="404040"/>
                </a:solidFill>
                <a:latin typeface="Arial"/>
                <a:ea typeface="Arial"/>
                <a:cs typeface="Arial"/>
                <a:sym typeface="Arial"/>
              </a:defRPr>
            </a:lvl2pPr>
            <a:lvl3pPr marL="1371600" marR="0" lvl="2"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4" name="Google Shape;44;p6"/>
          <p:cNvSpPr txBox="1">
            <a:spLocks noGrp="1"/>
          </p:cNvSpPr>
          <p:nvPr>
            <p:ph type="body" idx="2"/>
          </p:nvPr>
        </p:nvSpPr>
        <p:spPr>
          <a:xfrm>
            <a:off x="12700" y="5553960"/>
            <a:ext cx="3352280" cy="688293"/>
          </a:xfrm>
          <a:prstGeom prst="rect">
            <a:avLst/>
          </a:prstGeom>
          <a:noFill/>
          <a:ln>
            <a:noFill/>
          </a:ln>
        </p:spPr>
        <p:txBody>
          <a:bodyPr spcFirstLastPara="1" wrap="square" lIns="91425" tIns="45700" rIns="91425" bIns="45700" anchor="t" anchorCtr="0">
            <a:noAutofit/>
          </a:bodyPr>
          <a:lstStyle>
            <a:lvl1pPr marL="457200" marR="0" lvl="0" indent="-228600" algn="just" rtl="0">
              <a:lnSpc>
                <a:spcPct val="100000"/>
              </a:lnSpc>
              <a:spcBef>
                <a:spcPts val="0"/>
              </a:spcBef>
              <a:spcAft>
                <a:spcPts val="0"/>
              </a:spcAft>
              <a:buClr>
                <a:srgbClr val="E86E25"/>
              </a:buClr>
              <a:buSzPts val="1000"/>
              <a:buFont typeface="Arial"/>
              <a:buNone/>
              <a:defRPr sz="1000" b="0" i="0" u="none" strike="noStrike" cap="none">
                <a:solidFill>
                  <a:srgbClr val="E86E25"/>
                </a:solidFill>
                <a:latin typeface="Arial"/>
                <a:ea typeface="Arial"/>
                <a:cs typeface="Arial"/>
                <a:sym typeface="Arial"/>
              </a:defRPr>
            </a:lvl1pPr>
            <a:lvl2pPr marL="914400" marR="0" lvl="1" indent="-228600" algn="l" rtl="0">
              <a:spcBef>
                <a:spcPts val="360"/>
              </a:spcBef>
              <a:spcAft>
                <a:spcPts val="0"/>
              </a:spcAft>
              <a:buClr>
                <a:srgbClr val="404040"/>
              </a:buClr>
              <a:buSzPts val="1800"/>
              <a:buFont typeface="Arial"/>
              <a:buNone/>
              <a:defRPr sz="1800" b="0" i="0" u="none" strike="noStrike" cap="none">
                <a:solidFill>
                  <a:srgbClr val="404040"/>
                </a:solidFill>
                <a:latin typeface="Arial"/>
                <a:ea typeface="Arial"/>
                <a:cs typeface="Arial"/>
                <a:sym typeface="Arial"/>
              </a:defRPr>
            </a:lvl2pPr>
            <a:lvl3pPr marL="1371600" marR="0" lvl="2"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5" name="Google Shape;45;p6"/>
          <p:cNvSpPr txBox="1">
            <a:spLocks noGrp="1"/>
          </p:cNvSpPr>
          <p:nvPr>
            <p:ph type="body" idx="3"/>
          </p:nvPr>
        </p:nvSpPr>
        <p:spPr>
          <a:xfrm>
            <a:off x="3387840" y="1079048"/>
            <a:ext cx="5786275" cy="1214209"/>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20"/>
              </a:spcBef>
              <a:spcAft>
                <a:spcPts val="0"/>
              </a:spcAft>
              <a:buClr>
                <a:srgbClr val="1C75BC"/>
              </a:buClr>
              <a:buSzPts val="1600"/>
              <a:buFont typeface="Arial"/>
              <a:buNone/>
              <a:defRPr sz="1600" b="0" i="0" u="none" strike="noStrike" cap="none">
                <a:solidFill>
                  <a:srgbClr val="1C75BC"/>
                </a:solidFill>
                <a:latin typeface="Arial"/>
                <a:ea typeface="Arial"/>
                <a:cs typeface="Arial"/>
                <a:sym typeface="Arial"/>
              </a:defRPr>
            </a:lvl1pPr>
            <a:lvl2pPr marL="914400" marR="0" lvl="1" indent="-228600" algn="l" rtl="0">
              <a:spcBef>
                <a:spcPts val="360"/>
              </a:spcBef>
              <a:spcAft>
                <a:spcPts val="0"/>
              </a:spcAft>
              <a:buClr>
                <a:srgbClr val="404040"/>
              </a:buClr>
              <a:buSzPts val="1800"/>
              <a:buFont typeface="Arial"/>
              <a:buNone/>
              <a:defRPr sz="1800" b="0" i="0" u="none" strike="noStrike" cap="none">
                <a:solidFill>
                  <a:srgbClr val="404040"/>
                </a:solidFill>
                <a:latin typeface="Arial"/>
                <a:ea typeface="Arial"/>
                <a:cs typeface="Arial"/>
                <a:sym typeface="Arial"/>
              </a:defRPr>
            </a:lvl2pPr>
            <a:lvl3pPr marL="1371600" marR="0" lvl="2"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6" name="Google Shape;46;p6"/>
          <p:cNvSpPr txBox="1">
            <a:spLocks noGrp="1"/>
          </p:cNvSpPr>
          <p:nvPr>
            <p:ph type="body" idx="4"/>
          </p:nvPr>
        </p:nvSpPr>
        <p:spPr>
          <a:xfrm>
            <a:off x="3387840" y="2641148"/>
            <a:ext cx="5786275" cy="1212396"/>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20"/>
              </a:spcBef>
              <a:spcAft>
                <a:spcPts val="0"/>
              </a:spcAft>
              <a:buClr>
                <a:srgbClr val="1C75BC"/>
              </a:buClr>
              <a:buSzPts val="1600"/>
              <a:buFont typeface="Arial"/>
              <a:buNone/>
              <a:defRPr sz="1600" b="0" i="0" u="none" strike="noStrike" cap="none">
                <a:solidFill>
                  <a:srgbClr val="1C75BC"/>
                </a:solidFill>
                <a:latin typeface="Arial"/>
                <a:ea typeface="Arial"/>
                <a:cs typeface="Arial"/>
                <a:sym typeface="Arial"/>
              </a:defRPr>
            </a:lvl1pPr>
            <a:lvl2pPr marL="914400" marR="0" lvl="1" indent="-228600" algn="l" rtl="0">
              <a:spcBef>
                <a:spcPts val="360"/>
              </a:spcBef>
              <a:spcAft>
                <a:spcPts val="0"/>
              </a:spcAft>
              <a:buClr>
                <a:srgbClr val="404040"/>
              </a:buClr>
              <a:buSzPts val="1800"/>
              <a:buFont typeface="Arial"/>
              <a:buNone/>
              <a:defRPr sz="1800" b="0" i="0" u="none" strike="noStrike" cap="none">
                <a:solidFill>
                  <a:srgbClr val="404040"/>
                </a:solidFill>
                <a:latin typeface="Arial"/>
                <a:ea typeface="Arial"/>
                <a:cs typeface="Arial"/>
                <a:sym typeface="Arial"/>
              </a:defRPr>
            </a:lvl2pPr>
            <a:lvl3pPr marL="1371600" marR="0" lvl="2"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7" name="Google Shape;47;p6"/>
          <p:cNvSpPr txBox="1">
            <a:spLocks noGrp="1"/>
          </p:cNvSpPr>
          <p:nvPr>
            <p:ph type="body" idx="5"/>
          </p:nvPr>
        </p:nvSpPr>
        <p:spPr>
          <a:xfrm>
            <a:off x="3387840" y="4214359"/>
            <a:ext cx="5786275" cy="2034041"/>
          </a:xfrm>
          <a:prstGeom prst="rect">
            <a:avLst/>
          </a:prstGeom>
          <a:noFill/>
          <a:ln>
            <a:noFill/>
          </a:ln>
        </p:spPr>
        <p:txBody>
          <a:bodyPr spcFirstLastPara="1" wrap="square" lIns="91425" tIns="45700" rIns="91425" bIns="45700" anchor="t" anchorCtr="0">
            <a:normAutofit/>
          </a:bodyPr>
          <a:lstStyle>
            <a:lvl1pPr marL="457200" marR="0" lvl="0" indent="-317500" algn="l" rtl="0">
              <a:spcBef>
                <a:spcPts val="280"/>
              </a:spcBef>
              <a:spcAft>
                <a:spcPts val="0"/>
              </a:spcAft>
              <a:buClr>
                <a:srgbClr val="1C75BC"/>
              </a:buClr>
              <a:buSzPts val="1400"/>
              <a:buFont typeface="Arial"/>
              <a:buChar char="‒"/>
              <a:defRPr sz="1400" b="0" i="0" u="none" strike="noStrike" cap="none">
                <a:solidFill>
                  <a:srgbClr val="1C75BC"/>
                </a:solidFill>
                <a:latin typeface="Arial"/>
                <a:ea typeface="Arial"/>
                <a:cs typeface="Arial"/>
                <a:sym typeface="Arial"/>
              </a:defRPr>
            </a:lvl1pPr>
            <a:lvl2pPr marL="914400" marR="0" lvl="1" indent="-228600" algn="l" rtl="0">
              <a:spcBef>
                <a:spcPts val="360"/>
              </a:spcBef>
              <a:spcAft>
                <a:spcPts val="0"/>
              </a:spcAft>
              <a:buClr>
                <a:srgbClr val="404040"/>
              </a:buClr>
              <a:buSzPts val="1800"/>
              <a:buFont typeface="Arial"/>
              <a:buNone/>
              <a:defRPr sz="1800" b="0" i="0" u="none" strike="noStrike" cap="none">
                <a:solidFill>
                  <a:srgbClr val="404040"/>
                </a:solidFill>
                <a:latin typeface="Arial"/>
                <a:ea typeface="Arial"/>
                <a:cs typeface="Arial"/>
                <a:sym typeface="Arial"/>
              </a:defRPr>
            </a:lvl2pPr>
            <a:lvl3pPr marL="1371600" marR="0" lvl="2"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48" name="Google Shape;48;p6" descr="EES_Logo2015.jpg"/>
          <p:cNvPicPr preferRelativeResize="0"/>
          <p:nvPr/>
        </p:nvPicPr>
        <p:blipFill rotWithShape="1">
          <a:blip r:embed="rId2">
            <a:alphaModFix/>
          </a:blip>
          <a:srcRect/>
          <a:stretch/>
        </p:blipFill>
        <p:spPr>
          <a:xfrm>
            <a:off x="6705600" y="6323281"/>
            <a:ext cx="1351650" cy="365760"/>
          </a:xfrm>
          <a:prstGeom prst="rect">
            <a:avLst/>
          </a:prstGeom>
          <a:noFill/>
          <a:ln>
            <a:noFill/>
          </a:ln>
        </p:spPr>
      </p:pic>
      <p:pic>
        <p:nvPicPr>
          <p:cNvPr id="49" name="Google Shape;49;p6" descr="Berkeley_Lab_Logo_Small.png"/>
          <p:cNvPicPr preferRelativeResize="0"/>
          <p:nvPr/>
        </p:nvPicPr>
        <p:blipFill rotWithShape="1">
          <a:blip r:embed="rId3">
            <a:alphaModFix/>
          </a:blip>
          <a:srcRect/>
          <a:stretch/>
        </p:blipFill>
        <p:spPr>
          <a:xfrm>
            <a:off x="8077200" y="6248400"/>
            <a:ext cx="762000" cy="593313"/>
          </a:xfrm>
          <a:prstGeom prst="rect">
            <a:avLst/>
          </a:prstGeom>
          <a:noFill/>
          <a:ln>
            <a:noFill/>
          </a:ln>
        </p:spPr>
      </p:pic>
      <p:sp>
        <p:nvSpPr>
          <p:cNvPr id="50" name="Google Shape;50;p6"/>
          <p:cNvSpPr>
            <a:spLocks noGrp="1"/>
          </p:cNvSpPr>
          <p:nvPr>
            <p:ph type="pic" idx="6"/>
          </p:nvPr>
        </p:nvSpPr>
        <p:spPr>
          <a:xfrm>
            <a:off x="3387725" y="6323013"/>
            <a:ext cx="3187700" cy="439737"/>
          </a:xfrm>
          <a:prstGeom prst="rect">
            <a:avLst/>
          </a:prstGeom>
          <a:noFill/>
          <a:ln>
            <a:noFill/>
          </a:ln>
        </p:spPr>
        <p:txBody>
          <a:bodyPr spcFirstLastPara="1" wrap="square" lIns="91425" tIns="45700" rIns="91425" bIns="45700" anchor="t" anchorCtr="0">
            <a:noAutofit/>
          </a:bodyPr>
          <a:lstStyle>
            <a:lvl1pPr marR="0" lvl="0" algn="l" rtl="0">
              <a:spcBef>
                <a:spcPts val="220"/>
              </a:spcBef>
              <a:spcAft>
                <a:spcPts val="0"/>
              </a:spcAft>
              <a:buClr>
                <a:schemeClr val="accent4"/>
              </a:buClr>
              <a:buSzPts val="1100"/>
              <a:buFont typeface="Arial"/>
              <a:buNone/>
              <a:defRPr sz="1100" b="1" i="0" u="none" strike="noStrike" cap="none">
                <a:solidFill>
                  <a:schemeClr val="accent4"/>
                </a:solidFill>
                <a:latin typeface="Arial"/>
                <a:ea typeface="Arial"/>
                <a:cs typeface="Arial"/>
                <a:sym typeface="Arial"/>
              </a:defRPr>
            </a:lvl1pPr>
            <a:lvl2pPr marR="0" lvl="1" algn="l" rtl="0">
              <a:spcBef>
                <a:spcPts val="360"/>
              </a:spcBef>
              <a:spcAft>
                <a:spcPts val="0"/>
              </a:spcAft>
              <a:buClr>
                <a:srgbClr val="404040"/>
              </a:buClr>
              <a:buSzPts val="1800"/>
              <a:buFont typeface="Arial"/>
              <a:buNone/>
              <a:defRPr sz="1800" b="0" i="0" u="none" strike="noStrike" cap="none">
                <a:solidFill>
                  <a:srgbClr val="404040"/>
                </a:solidFill>
                <a:latin typeface="Arial"/>
                <a:ea typeface="Arial"/>
                <a:cs typeface="Arial"/>
                <a:sym typeface="Arial"/>
              </a:defRPr>
            </a:lvl2pPr>
            <a:lvl3pPr marR="0" lvl="2"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R="0" lvl="3"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R="0" lvl="4"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1" name="Google Shape;51;p6"/>
          <p:cNvSpPr>
            <a:spLocks noGrp="1"/>
          </p:cNvSpPr>
          <p:nvPr>
            <p:ph type="pic" idx="7"/>
          </p:nvPr>
        </p:nvSpPr>
        <p:spPr>
          <a:xfrm>
            <a:off x="347345" y="6330633"/>
            <a:ext cx="2883535" cy="439737"/>
          </a:xfrm>
          <a:prstGeom prst="rect">
            <a:avLst/>
          </a:prstGeom>
          <a:noFill/>
          <a:ln>
            <a:noFill/>
          </a:ln>
        </p:spPr>
        <p:txBody>
          <a:bodyPr spcFirstLastPara="1" wrap="square" lIns="91425" tIns="45700" rIns="91425" bIns="45700" anchor="t" anchorCtr="0">
            <a:noAutofit/>
          </a:bodyPr>
          <a:lstStyle>
            <a:lvl1pPr marR="0" lvl="0" algn="l" rtl="0">
              <a:spcBef>
                <a:spcPts val="220"/>
              </a:spcBef>
              <a:spcAft>
                <a:spcPts val="0"/>
              </a:spcAft>
              <a:buClr>
                <a:schemeClr val="accent4"/>
              </a:buClr>
              <a:buSzPts val="1100"/>
              <a:buFont typeface="Arial"/>
              <a:buNone/>
              <a:defRPr sz="1100" b="1" i="0" u="none" strike="noStrike" cap="none">
                <a:solidFill>
                  <a:schemeClr val="accent4"/>
                </a:solidFill>
                <a:latin typeface="Arial"/>
                <a:ea typeface="Arial"/>
                <a:cs typeface="Arial"/>
                <a:sym typeface="Arial"/>
              </a:defRPr>
            </a:lvl1pPr>
            <a:lvl2pPr marR="0" lvl="1" algn="l" rtl="0">
              <a:spcBef>
                <a:spcPts val="360"/>
              </a:spcBef>
              <a:spcAft>
                <a:spcPts val="0"/>
              </a:spcAft>
              <a:buClr>
                <a:srgbClr val="404040"/>
              </a:buClr>
              <a:buSzPts val="1800"/>
              <a:buFont typeface="Arial"/>
              <a:buNone/>
              <a:defRPr sz="1800" b="0" i="0" u="none" strike="noStrike" cap="none">
                <a:solidFill>
                  <a:srgbClr val="404040"/>
                </a:solidFill>
                <a:latin typeface="Arial"/>
                <a:ea typeface="Arial"/>
                <a:cs typeface="Arial"/>
                <a:sym typeface="Arial"/>
              </a:defRPr>
            </a:lvl2pPr>
            <a:lvl3pPr marR="0" lvl="2"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R="0" lvl="3"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R="0" lvl="4"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52" name="Google Shape;52;p6"/>
          <p:cNvCxnSpPr/>
          <p:nvPr/>
        </p:nvCxnSpPr>
        <p:spPr>
          <a:xfrm>
            <a:off x="0" y="734513"/>
            <a:ext cx="9144000" cy="0"/>
          </a:xfrm>
          <a:prstGeom prst="straightConnector1">
            <a:avLst/>
          </a:prstGeom>
          <a:noFill/>
          <a:ln w="50800" cap="flat" cmpd="thickThin">
            <a:solidFill>
              <a:srgbClr val="88AC2E"/>
            </a:solidFill>
            <a:prstDash val="solid"/>
            <a:round/>
            <a:headEnd type="none" w="sm" len="sm"/>
            <a:tailEnd type="none" w="sm" len="sm"/>
          </a:ln>
        </p:spPr>
      </p:cxnSp>
      <p:cxnSp>
        <p:nvCxnSpPr>
          <p:cNvPr id="53" name="Google Shape;53;p6"/>
          <p:cNvCxnSpPr/>
          <p:nvPr/>
        </p:nvCxnSpPr>
        <p:spPr>
          <a:xfrm>
            <a:off x="0" y="6242253"/>
            <a:ext cx="9144000" cy="0"/>
          </a:xfrm>
          <a:prstGeom prst="straightConnector1">
            <a:avLst/>
          </a:prstGeom>
          <a:noFill/>
          <a:ln w="31750" cap="flat" cmpd="sng">
            <a:solidFill>
              <a:srgbClr val="88AC2E"/>
            </a:solidFill>
            <a:prstDash val="solid"/>
            <a:round/>
            <a:headEnd type="none" w="sm" len="sm"/>
            <a:tailEnd type="none" w="sm" len="sm"/>
          </a:ln>
          <a:effectLst>
            <a:reflection endPos="50000" dist="12700" dir="5400000" sy="-100000" algn="bl" rotWithShape="0"/>
          </a:effectLst>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ther (EESA 2)">
  <p:cSld name="Other (EESA 2)">
    <p:spTree>
      <p:nvGrpSpPr>
        <p:cNvPr id="1" name="Shape 54"/>
        <p:cNvGrpSpPr/>
        <p:nvPr/>
      </p:nvGrpSpPr>
      <p:grpSpPr>
        <a:xfrm>
          <a:off x="0" y="0"/>
          <a:ext cx="0" cy="0"/>
          <a:chOff x="0" y="0"/>
          <a:chExt cx="0" cy="0"/>
        </a:xfrm>
      </p:grpSpPr>
      <p:sp>
        <p:nvSpPr>
          <p:cNvPr id="55" name="Google Shape;55;p7"/>
          <p:cNvSpPr/>
          <p:nvPr/>
        </p:nvSpPr>
        <p:spPr>
          <a:xfrm>
            <a:off x="0" y="330200"/>
            <a:ext cx="9140825" cy="238125"/>
          </a:xfrm>
          <a:prstGeom prst="wave">
            <a:avLst>
              <a:gd name="adj1" fmla="val 12500"/>
              <a:gd name="adj2" fmla="val 0"/>
            </a:avLst>
          </a:prstGeom>
          <a:solidFill>
            <a:srgbClr val="E36C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56" name="Google Shape;56;p7"/>
          <p:cNvSpPr/>
          <p:nvPr/>
        </p:nvSpPr>
        <p:spPr>
          <a:xfrm>
            <a:off x="3175" y="311150"/>
            <a:ext cx="9140825" cy="219075"/>
          </a:xfrm>
          <a:prstGeom prst="wave">
            <a:avLst>
              <a:gd name="adj1" fmla="val 12500"/>
              <a:gd name="adj2" fmla="val 0"/>
            </a:avLst>
          </a:prstGeom>
          <a:gradFill>
            <a:gsLst>
              <a:gs pos="0">
                <a:srgbClr val="FFCC66"/>
              </a:gs>
              <a:gs pos="100000">
                <a:srgbClr val="FFF495"/>
              </a:gs>
            </a:gsLst>
            <a:lin ang="6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57" name="Google Shape;57;p7"/>
          <p:cNvSpPr/>
          <p:nvPr/>
        </p:nvSpPr>
        <p:spPr>
          <a:xfrm>
            <a:off x="0" y="263525"/>
            <a:ext cx="9140825" cy="233363"/>
          </a:xfrm>
          <a:prstGeom prst="wave">
            <a:avLst>
              <a:gd name="adj1" fmla="val 12500"/>
              <a:gd name="adj2" fmla="val 0"/>
            </a:avLst>
          </a:prstGeom>
          <a:gradFill>
            <a:gsLst>
              <a:gs pos="0">
                <a:srgbClr val="004177"/>
              </a:gs>
              <a:gs pos="50000">
                <a:srgbClr val="005EAC"/>
              </a:gs>
              <a:gs pos="100000">
                <a:srgbClr val="0072CE"/>
              </a:gs>
            </a:gsLst>
            <a:lin ang="27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58" name="Google Shape;58;p7"/>
          <p:cNvSpPr/>
          <p:nvPr/>
        </p:nvSpPr>
        <p:spPr>
          <a:xfrm>
            <a:off x="0" y="65088"/>
            <a:ext cx="9144000" cy="361950"/>
          </a:xfrm>
          <a:prstGeom prst="wave">
            <a:avLst>
              <a:gd name="adj1" fmla="val 12500"/>
              <a:gd name="adj2" fmla="val 0"/>
            </a:avLst>
          </a:prstGeom>
          <a:gradFill>
            <a:gsLst>
              <a:gs pos="0">
                <a:srgbClr val="004177"/>
              </a:gs>
              <a:gs pos="50000">
                <a:srgbClr val="005EAC"/>
              </a:gs>
              <a:gs pos="100000">
                <a:srgbClr val="0072CE"/>
              </a:gs>
            </a:gsLst>
            <a:lin ang="27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59" name="Google Shape;59;p7"/>
          <p:cNvSpPr/>
          <p:nvPr/>
        </p:nvSpPr>
        <p:spPr>
          <a:xfrm>
            <a:off x="0" y="0"/>
            <a:ext cx="9144000" cy="304800"/>
          </a:xfrm>
          <a:prstGeom prst="rect">
            <a:avLst/>
          </a:prstGeom>
          <a:gradFill>
            <a:gsLst>
              <a:gs pos="0">
                <a:srgbClr val="004177"/>
              </a:gs>
              <a:gs pos="50000">
                <a:srgbClr val="005EAC"/>
              </a:gs>
              <a:gs pos="100000">
                <a:srgbClr val="0072CE"/>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60" name="Google Shape;60;p7"/>
          <p:cNvSpPr/>
          <p:nvPr/>
        </p:nvSpPr>
        <p:spPr>
          <a:xfrm>
            <a:off x="-3175" y="557213"/>
            <a:ext cx="9147175" cy="233362"/>
          </a:xfrm>
          <a:prstGeom prst="wave">
            <a:avLst>
              <a:gd name="adj1" fmla="val 12500"/>
              <a:gd name="adj2" fmla="val 0"/>
            </a:avLst>
          </a:prstGeom>
          <a:solidFill>
            <a:srgbClr val="6BA42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61" name="Google Shape;61;p7"/>
          <p:cNvSpPr txBox="1">
            <a:spLocks noGrp="1"/>
          </p:cNvSpPr>
          <p:nvPr>
            <p:ph type="title"/>
          </p:nvPr>
        </p:nvSpPr>
        <p:spPr>
          <a:xfrm>
            <a:off x="0" y="0"/>
            <a:ext cx="9144000" cy="70866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2400" b="1" i="0" u="none" strike="noStrike" cap="none">
                <a:solidFill>
                  <a:schemeClr val="lt1"/>
                </a:solidFill>
                <a:latin typeface="Arial"/>
                <a:ea typeface="Arial"/>
                <a:cs typeface="Arial"/>
                <a:sym typeface="Arial"/>
              </a:defRPr>
            </a:lvl1pPr>
            <a:lvl2pPr marR="0" lvl="1" algn="ctr" rtl="0">
              <a:spcBef>
                <a:spcPts val="0"/>
              </a:spcBef>
              <a:spcAft>
                <a:spcPts val="0"/>
              </a:spcAft>
              <a:buSzPts val="1400"/>
              <a:buNone/>
              <a:defRPr sz="2400" b="0" i="0" u="none" strike="noStrike" cap="none">
                <a:solidFill>
                  <a:srgbClr val="106636"/>
                </a:solidFill>
                <a:latin typeface="Arial"/>
                <a:ea typeface="Arial"/>
                <a:cs typeface="Arial"/>
                <a:sym typeface="Arial"/>
              </a:defRPr>
            </a:lvl2pPr>
            <a:lvl3pPr marR="0" lvl="2" algn="ctr" rtl="0">
              <a:spcBef>
                <a:spcPts val="0"/>
              </a:spcBef>
              <a:spcAft>
                <a:spcPts val="0"/>
              </a:spcAft>
              <a:buSzPts val="1400"/>
              <a:buNone/>
              <a:defRPr sz="2400" b="0" i="0" u="none" strike="noStrike" cap="none">
                <a:solidFill>
                  <a:srgbClr val="106636"/>
                </a:solidFill>
                <a:latin typeface="Arial"/>
                <a:ea typeface="Arial"/>
                <a:cs typeface="Arial"/>
                <a:sym typeface="Arial"/>
              </a:defRPr>
            </a:lvl3pPr>
            <a:lvl4pPr marR="0" lvl="3" algn="ctr" rtl="0">
              <a:spcBef>
                <a:spcPts val="0"/>
              </a:spcBef>
              <a:spcAft>
                <a:spcPts val="0"/>
              </a:spcAft>
              <a:buSzPts val="1400"/>
              <a:buNone/>
              <a:defRPr sz="2400" b="0" i="0" u="none" strike="noStrike" cap="none">
                <a:solidFill>
                  <a:srgbClr val="106636"/>
                </a:solidFill>
                <a:latin typeface="Arial"/>
                <a:ea typeface="Arial"/>
                <a:cs typeface="Arial"/>
                <a:sym typeface="Arial"/>
              </a:defRPr>
            </a:lvl4pPr>
            <a:lvl5pPr marR="0" lvl="4" algn="ctr" rtl="0">
              <a:spcBef>
                <a:spcPts val="0"/>
              </a:spcBef>
              <a:spcAft>
                <a:spcPts val="0"/>
              </a:spcAft>
              <a:buSzPts val="1400"/>
              <a:buNone/>
              <a:defRPr sz="2400" b="0" i="0" u="none" strike="noStrike" cap="none">
                <a:solidFill>
                  <a:srgbClr val="106636"/>
                </a:solidFill>
                <a:latin typeface="Arial"/>
                <a:ea typeface="Arial"/>
                <a:cs typeface="Arial"/>
                <a:sym typeface="Arial"/>
              </a:defRPr>
            </a:lvl5pPr>
            <a:lvl6pPr marR="0" lvl="5" algn="ctr" rtl="0">
              <a:spcBef>
                <a:spcPts val="0"/>
              </a:spcBef>
              <a:spcAft>
                <a:spcPts val="0"/>
              </a:spcAft>
              <a:buSzPts val="1400"/>
              <a:buNone/>
              <a:defRPr sz="2400" b="0" i="0" u="none" strike="noStrike" cap="none">
                <a:solidFill>
                  <a:srgbClr val="106636"/>
                </a:solidFill>
                <a:latin typeface="Arial"/>
                <a:ea typeface="Arial"/>
                <a:cs typeface="Arial"/>
                <a:sym typeface="Arial"/>
              </a:defRPr>
            </a:lvl6pPr>
            <a:lvl7pPr marR="0" lvl="6" algn="ctr" rtl="0">
              <a:spcBef>
                <a:spcPts val="0"/>
              </a:spcBef>
              <a:spcAft>
                <a:spcPts val="0"/>
              </a:spcAft>
              <a:buSzPts val="1400"/>
              <a:buNone/>
              <a:defRPr sz="2400" b="0" i="0" u="none" strike="noStrike" cap="none">
                <a:solidFill>
                  <a:srgbClr val="106636"/>
                </a:solidFill>
                <a:latin typeface="Arial"/>
                <a:ea typeface="Arial"/>
                <a:cs typeface="Arial"/>
                <a:sym typeface="Arial"/>
              </a:defRPr>
            </a:lvl7pPr>
            <a:lvl8pPr marR="0" lvl="7" algn="ctr" rtl="0">
              <a:spcBef>
                <a:spcPts val="0"/>
              </a:spcBef>
              <a:spcAft>
                <a:spcPts val="0"/>
              </a:spcAft>
              <a:buSzPts val="1400"/>
              <a:buNone/>
              <a:defRPr sz="2400" b="0" i="0" u="none" strike="noStrike" cap="none">
                <a:solidFill>
                  <a:srgbClr val="106636"/>
                </a:solidFill>
                <a:latin typeface="Arial"/>
                <a:ea typeface="Arial"/>
                <a:cs typeface="Arial"/>
                <a:sym typeface="Arial"/>
              </a:defRPr>
            </a:lvl8pPr>
            <a:lvl9pPr marR="0" lvl="8" algn="ctr" rtl="0">
              <a:spcBef>
                <a:spcPts val="0"/>
              </a:spcBef>
              <a:spcAft>
                <a:spcPts val="0"/>
              </a:spcAft>
              <a:buSzPts val="1400"/>
              <a:buNone/>
              <a:defRPr sz="2400" b="0" i="0" u="none" strike="noStrike" cap="none">
                <a:solidFill>
                  <a:srgbClr val="106636"/>
                </a:solidFill>
                <a:latin typeface="Arial"/>
                <a:ea typeface="Arial"/>
                <a:cs typeface="Arial"/>
                <a:sym typeface="Arial"/>
              </a:defRPr>
            </a:lvl9pPr>
          </a:lstStyle>
          <a:p>
            <a:endParaRPr/>
          </a:p>
        </p:txBody>
      </p:sp>
      <p:sp>
        <p:nvSpPr>
          <p:cNvPr id="62" name="Google Shape;62;p7"/>
          <p:cNvSpPr txBox="1">
            <a:spLocks noGrp="1"/>
          </p:cNvSpPr>
          <p:nvPr>
            <p:ph type="body" idx="1"/>
          </p:nvPr>
        </p:nvSpPr>
        <p:spPr>
          <a:xfrm>
            <a:off x="13996" y="782956"/>
            <a:ext cx="3350984" cy="4771004"/>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60"/>
              </a:spcBef>
              <a:spcAft>
                <a:spcPts val="0"/>
              </a:spcAft>
              <a:buClr>
                <a:schemeClr val="accent4"/>
              </a:buClr>
              <a:buSzPts val="1800"/>
              <a:buFont typeface="Arial"/>
              <a:buNone/>
              <a:defRPr sz="1800" b="0" i="0" u="none" strike="noStrike" cap="none">
                <a:solidFill>
                  <a:schemeClr val="accent4"/>
                </a:solidFill>
                <a:latin typeface="Arial"/>
                <a:ea typeface="Arial"/>
                <a:cs typeface="Arial"/>
                <a:sym typeface="Arial"/>
              </a:defRPr>
            </a:lvl1pPr>
            <a:lvl2pPr marL="914400" marR="0" lvl="1" indent="-228600" algn="l" rtl="0">
              <a:spcBef>
                <a:spcPts val="280"/>
              </a:spcBef>
              <a:spcAft>
                <a:spcPts val="0"/>
              </a:spcAft>
              <a:buClr>
                <a:srgbClr val="404040"/>
              </a:buClr>
              <a:buSzPts val="1400"/>
              <a:buFont typeface="Arial"/>
              <a:buNone/>
              <a:defRPr sz="1400" b="0" i="0" u="none" strike="noStrike" cap="none">
                <a:solidFill>
                  <a:srgbClr val="404040"/>
                </a:solidFill>
                <a:latin typeface="Arial"/>
                <a:ea typeface="Arial"/>
                <a:cs typeface="Arial"/>
                <a:sym typeface="Arial"/>
              </a:defRPr>
            </a:lvl2pPr>
            <a:lvl3pPr marL="1371600" marR="0" lvl="2"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3" name="Google Shape;63;p7"/>
          <p:cNvSpPr txBox="1">
            <a:spLocks noGrp="1"/>
          </p:cNvSpPr>
          <p:nvPr>
            <p:ph type="body" idx="2"/>
          </p:nvPr>
        </p:nvSpPr>
        <p:spPr>
          <a:xfrm>
            <a:off x="12700" y="5553960"/>
            <a:ext cx="3352280" cy="688293"/>
          </a:xfrm>
          <a:prstGeom prst="rect">
            <a:avLst/>
          </a:prstGeom>
          <a:noFill/>
          <a:ln>
            <a:noFill/>
          </a:ln>
        </p:spPr>
        <p:txBody>
          <a:bodyPr spcFirstLastPara="1" wrap="square" lIns="91425" tIns="45700" rIns="91425" bIns="45700" anchor="t" anchorCtr="0">
            <a:noAutofit/>
          </a:bodyPr>
          <a:lstStyle>
            <a:lvl1pPr marL="457200" marR="0" lvl="0" indent="-228600" algn="just" rtl="0">
              <a:lnSpc>
                <a:spcPct val="100000"/>
              </a:lnSpc>
              <a:spcBef>
                <a:spcPts val="0"/>
              </a:spcBef>
              <a:spcAft>
                <a:spcPts val="0"/>
              </a:spcAft>
              <a:buClr>
                <a:srgbClr val="E86E25"/>
              </a:buClr>
              <a:buSzPts val="1000"/>
              <a:buFont typeface="Arial"/>
              <a:buNone/>
              <a:defRPr sz="1000" b="0" i="0" u="none" strike="noStrike" cap="none">
                <a:solidFill>
                  <a:srgbClr val="E86E25"/>
                </a:solidFill>
                <a:latin typeface="Arial"/>
                <a:ea typeface="Arial"/>
                <a:cs typeface="Arial"/>
                <a:sym typeface="Arial"/>
              </a:defRPr>
            </a:lvl1pPr>
            <a:lvl2pPr marL="914400" marR="0" lvl="1" indent="-228600" algn="l" rtl="0">
              <a:spcBef>
                <a:spcPts val="360"/>
              </a:spcBef>
              <a:spcAft>
                <a:spcPts val="0"/>
              </a:spcAft>
              <a:buClr>
                <a:srgbClr val="404040"/>
              </a:buClr>
              <a:buSzPts val="1800"/>
              <a:buFont typeface="Arial"/>
              <a:buNone/>
              <a:defRPr sz="1800" b="0" i="0" u="none" strike="noStrike" cap="none">
                <a:solidFill>
                  <a:srgbClr val="404040"/>
                </a:solidFill>
                <a:latin typeface="Arial"/>
                <a:ea typeface="Arial"/>
                <a:cs typeface="Arial"/>
                <a:sym typeface="Arial"/>
              </a:defRPr>
            </a:lvl2pPr>
            <a:lvl3pPr marL="1371600" marR="0" lvl="2"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4" name="Google Shape;64;p7"/>
          <p:cNvSpPr txBox="1">
            <a:spLocks noGrp="1"/>
          </p:cNvSpPr>
          <p:nvPr>
            <p:ph type="body" idx="3"/>
          </p:nvPr>
        </p:nvSpPr>
        <p:spPr>
          <a:xfrm>
            <a:off x="3387840" y="1079048"/>
            <a:ext cx="5786275" cy="1214209"/>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20"/>
              </a:spcBef>
              <a:spcAft>
                <a:spcPts val="0"/>
              </a:spcAft>
              <a:buClr>
                <a:srgbClr val="1C75BC"/>
              </a:buClr>
              <a:buSzPts val="1600"/>
              <a:buFont typeface="Arial"/>
              <a:buNone/>
              <a:defRPr sz="1600" b="0" i="0" u="none" strike="noStrike" cap="none">
                <a:solidFill>
                  <a:srgbClr val="1C75BC"/>
                </a:solidFill>
                <a:latin typeface="Arial"/>
                <a:ea typeface="Arial"/>
                <a:cs typeface="Arial"/>
                <a:sym typeface="Arial"/>
              </a:defRPr>
            </a:lvl1pPr>
            <a:lvl2pPr marL="914400" marR="0" lvl="1" indent="-228600" algn="l" rtl="0">
              <a:spcBef>
                <a:spcPts val="360"/>
              </a:spcBef>
              <a:spcAft>
                <a:spcPts val="0"/>
              </a:spcAft>
              <a:buClr>
                <a:srgbClr val="404040"/>
              </a:buClr>
              <a:buSzPts val="1800"/>
              <a:buFont typeface="Arial"/>
              <a:buNone/>
              <a:defRPr sz="1800" b="0" i="0" u="none" strike="noStrike" cap="none">
                <a:solidFill>
                  <a:srgbClr val="404040"/>
                </a:solidFill>
                <a:latin typeface="Arial"/>
                <a:ea typeface="Arial"/>
                <a:cs typeface="Arial"/>
                <a:sym typeface="Arial"/>
              </a:defRPr>
            </a:lvl2pPr>
            <a:lvl3pPr marL="1371600" marR="0" lvl="2"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5" name="Google Shape;65;p7"/>
          <p:cNvSpPr txBox="1">
            <a:spLocks noGrp="1"/>
          </p:cNvSpPr>
          <p:nvPr>
            <p:ph type="body" idx="4"/>
          </p:nvPr>
        </p:nvSpPr>
        <p:spPr>
          <a:xfrm>
            <a:off x="3387840" y="2641148"/>
            <a:ext cx="5786275" cy="1212396"/>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20"/>
              </a:spcBef>
              <a:spcAft>
                <a:spcPts val="0"/>
              </a:spcAft>
              <a:buClr>
                <a:srgbClr val="1C75BC"/>
              </a:buClr>
              <a:buSzPts val="1600"/>
              <a:buFont typeface="Arial"/>
              <a:buNone/>
              <a:defRPr sz="1600" b="0" i="0" u="none" strike="noStrike" cap="none">
                <a:solidFill>
                  <a:srgbClr val="1C75BC"/>
                </a:solidFill>
                <a:latin typeface="Arial"/>
                <a:ea typeface="Arial"/>
                <a:cs typeface="Arial"/>
                <a:sym typeface="Arial"/>
              </a:defRPr>
            </a:lvl1pPr>
            <a:lvl2pPr marL="914400" marR="0" lvl="1" indent="-228600" algn="l" rtl="0">
              <a:spcBef>
                <a:spcPts val="360"/>
              </a:spcBef>
              <a:spcAft>
                <a:spcPts val="0"/>
              </a:spcAft>
              <a:buClr>
                <a:srgbClr val="404040"/>
              </a:buClr>
              <a:buSzPts val="1800"/>
              <a:buFont typeface="Arial"/>
              <a:buNone/>
              <a:defRPr sz="1800" b="0" i="0" u="none" strike="noStrike" cap="none">
                <a:solidFill>
                  <a:srgbClr val="404040"/>
                </a:solidFill>
                <a:latin typeface="Arial"/>
                <a:ea typeface="Arial"/>
                <a:cs typeface="Arial"/>
                <a:sym typeface="Arial"/>
              </a:defRPr>
            </a:lvl2pPr>
            <a:lvl3pPr marL="1371600" marR="0" lvl="2"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6" name="Google Shape;66;p7"/>
          <p:cNvSpPr txBox="1">
            <a:spLocks noGrp="1"/>
          </p:cNvSpPr>
          <p:nvPr>
            <p:ph type="body" idx="5"/>
          </p:nvPr>
        </p:nvSpPr>
        <p:spPr>
          <a:xfrm>
            <a:off x="3387840" y="4214359"/>
            <a:ext cx="5786275" cy="2034041"/>
          </a:xfrm>
          <a:prstGeom prst="rect">
            <a:avLst/>
          </a:prstGeom>
          <a:noFill/>
          <a:ln>
            <a:noFill/>
          </a:ln>
        </p:spPr>
        <p:txBody>
          <a:bodyPr spcFirstLastPara="1" wrap="square" lIns="91425" tIns="45700" rIns="91425" bIns="45700" anchor="t" anchorCtr="0">
            <a:normAutofit/>
          </a:bodyPr>
          <a:lstStyle>
            <a:lvl1pPr marL="457200" marR="0" lvl="0" indent="-317500" algn="l" rtl="0">
              <a:spcBef>
                <a:spcPts val="280"/>
              </a:spcBef>
              <a:spcAft>
                <a:spcPts val="0"/>
              </a:spcAft>
              <a:buClr>
                <a:srgbClr val="1C75BC"/>
              </a:buClr>
              <a:buSzPts val="1400"/>
              <a:buFont typeface="Arial"/>
              <a:buChar char="‒"/>
              <a:defRPr sz="1400" b="0" i="0" u="none" strike="noStrike" cap="none">
                <a:solidFill>
                  <a:srgbClr val="1C75BC"/>
                </a:solidFill>
                <a:latin typeface="Arial"/>
                <a:ea typeface="Arial"/>
                <a:cs typeface="Arial"/>
                <a:sym typeface="Arial"/>
              </a:defRPr>
            </a:lvl1pPr>
            <a:lvl2pPr marL="914400" marR="0" lvl="1" indent="-228600" algn="l" rtl="0">
              <a:spcBef>
                <a:spcPts val="360"/>
              </a:spcBef>
              <a:spcAft>
                <a:spcPts val="0"/>
              </a:spcAft>
              <a:buClr>
                <a:srgbClr val="404040"/>
              </a:buClr>
              <a:buSzPts val="1800"/>
              <a:buFont typeface="Arial"/>
              <a:buNone/>
              <a:defRPr sz="1800" b="0" i="0" u="none" strike="noStrike" cap="none">
                <a:solidFill>
                  <a:srgbClr val="404040"/>
                </a:solidFill>
                <a:latin typeface="Arial"/>
                <a:ea typeface="Arial"/>
                <a:cs typeface="Arial"/>
                <a:sym typeface="Arial"/>
              </a:defRPr>
            </a:lvl2pPr>
            <a:lvl3pPr marL="1371600" marR="0" lvl="2"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67" name="Google Shape;67;p7" descr="EES_Logo2015.jpg"/>
          <p:cNvPicPr preferRelativeResize="0"/>
          <p:nvPr/>
        </p:nvPicPr>
        <p:blipFill rotWithShape="1">
          <a:blip r:embed="rId2">
            <a:alphaModFix/>
          </a:blip>
          <a:srcRect/>
          <a:stretch/>
        </p:blipFill>
        <p:spPr>
          <a:xfrm>
            <a:off x="6705600" y="6323281"/>
            <a:ext cx="1351650" cy="365760"/>
          </a:xfrm>
          <a:prstGeom prst="rect">
            <a:avLst/>
          </a:prstGeom>
          <a:noFill/>
          <a:ln>
            <a:noFill/>
          </a:ln>
        </p:spPr>
      </p:pic>
      <p:pic>
        <p:nvPicPr>
          <p:cNvPr id="68" name="Google Shape;68;p7" descr="Berkeley_Lab_Logo_Small.png"/>
          <p:cNvPicPr preferRelativeResize="0"/>
          <p:nvPr/>
        </p:nvPicPr>
        <p:blipFill rotWithShape="1">
          <a:blip r:embed="rId3">
            <a:alphaModFix/>
          </a:blip>
          <a:srcRect/>
          <a:stretch/>
        </p:blipFill>
        <p:spPr>
          <a:xfrm>
            <a:off x="8077200" y="6248400"/>
            <a:ext cx="762000" cy="593313"/>
          </a:xfrm>
          <a:prstGeom prst="rect">
            <a:avLst/>
          </a:prstGeom>
          <a:noFill/>
          <a:ln>
            <a:noFill/>
          </a:ln>
        </p:spPr>
      </p:pic>
      <p:sp>
        <p:nvSpPr>
          <p:cNvPr id="69" name="Google Shape;69;p7"/>
          <p:cNvSpPr>
            <a:spLocks noGrp="1"/>
          </p:cNvSpPr>
          <p:nvPr>
            <p:ph type="pic" idx="6"/>
          </p:nvPr>
        </p:nvSpPr>
        <p:spPr>
          <a:xfrm>
            <a:off x="3387725" y="6323013"/>
            <a:ext cx="3187700" cy="439737"/>
          </a:xfrm>
          <a:prstGeom prst="rect">
            <a:avLst/>
          </a:prstGeom>
          <a:noFill/>
          <a:ln>
            <a:noFill/>
          </a:ln>
        </p:spPr>
        <p:txBody>
          <a:bodyPr spcFirstLastPara="1" wrap="square" lIns="91425" tIns="45700" rIns="91425" bIns="45700" anchor="t" anchorCtr="0">
            <a:noAutofit/>
          </a:bodyPr>
          <a:lstStyle>
            <a:lvl1pPr marR="0" lvl="0" algn="l" rtl="0">
              <a:spcBef>
                <a:spcPts val="220"/>
              </a:spcBef>
              <a:spcAft>
                <a:spcPts val="0"/>
              </a:spcAft>
              <a:buClr>
                <a:schemeClr val="accent4"/>
              </a:buClr>
              <a:buSzPts val="1100"/>
              <a:buFont typeface="Arial"/>
              <a:buNone/>
              <a:defRPr sz="1100" b="1" i="0" u="none" strike="noStrike" cap="none">
                <a:solidFill>
                  <a:schemeClr val="accent4"/>
                </a:solidFill>
                <a:latin typeface="Arial"/>
                <a:ea typeface="Arial"/>
                <a:cs typeface="Arial"/>
                <a:sym typeface="Arial"/>
              </a:defRPr>
            </a:lvl1pPr>
            <a:lvl2pPr marR="0" lvl="1" algn="l" rtl="0">
              <a:spcBef>
                <a:spcPts val="360"/>
              </a:spcBef>
              <a:spcAft>
                <a:spcPts val="0"/>
              </a:spcAft>
              <a:buClr>
                <a:srgbClr val="404040"/>
              </a:buClr>
              <a:buSzPts val="1800"/>
              <a:buFont typeface="Arial"/>
              <a:buNone/>
              <a:defRPr sz="1800" b="0" i="0" u="none" strike="noStrike" cap="none">
                <a:solidFill>
                  <a:srgbClr val="404040"/>
                </a:solidFill>
                <a:latin typeface="Arial"/>
                <a:ea typeface="Arial"/>
                <a:cs typeface="Arial"/>
                <a:sym typeface="Arial"/>
              </a:defRPr>
            </a:lvl2pPr>
            <a:lvl3pPr marR="0" lvl="2"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R="0" lvl="3"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R="0" lvl="4"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0" name="Google Shape;70;p7"/>
          <p:cNvSpPr>
            <a:spLocks noGrp="1"/>
          </p:cNvSpPr>
          <p:nvPr>
            <p:ph type="pic" idx="7"/>
          </p:nvPr>
        </p:nvSpPr>
        <p:spPr>
          <a:xfrm>
            <a:off x="347345" y="6330633"/>
            <a:ext cx="2883535" cy="439737"/>
          </a:xfrm>
          <a:prstGeom prst="rect">
            <a:avLst/>
          </a:prstGeom>
          <a:noFill/>
          <a:ln>
            <a:noFill/>
          </a:ln>
        </p:spPr>
        <p:txBody>
          <a:bodyPr spcFirstLastPara="1" wrap="square" lIns="91425" tIns="45700" rIns="91425" bIns="45700" anchor="t" anchorCtr="0">
            <a:noAutofit/>
          </a:bodyPr>
          <a:lstStyle>
            <a:lvl1pPr marR="0" lvl="0" algn="l" rtl="0">
              <a:spcBef>
                <a:spcPts val="220"/>
              </a:spcBef>
              <a:spcAft>
                <a:spcPts val="0"/>
              </a:spcAft>
              <a:buClr>
                <a:schemeClr val="accent4"/>
              </a:buClr>
              <a:buSzPts val="1100"/>
              <a:buFont typeface="Arial"/>
              <a:buNone/>
              <a:defRPr sz="1100" b="1" i="0" u="none" strike="noStrike" cap="none">
                <a:solidFill>
                  <a:schemeClr val="accent4"/>
                </a:solidFill>
                <a:latin typeface="Arial"/>
                <a:ea typeface="Arial"/>
                <a:cs typeface="Arial"/>
                <a:sym typeface="Arial"/>
              </a:defRPr>
            </a:lvl1pPr>
            <a:lvl2pPr marR="0" lvl="1" algn="l" rtl="0">
              <a:spcBef>
                <a:spcPts val="360"/>
              </a:spcBef>
              <a:spcAft>
                <a:spcPts val="0"/>
              </a:spcAft>
              <a:buClr>
                <a:srgbClr val="404040"/>
              </a:buClr>
              <a:buSzPts val="1800"/>
              <a:buFont typeface="Arial"/>
              <a:buNone/>
              <a:defRPr sz="1800" b="0" i="0" u="none" strike="noStrike" cap="none">
                <a:solidFill>
                  <a:srgbClr val="404040"/>
                </a:solidFill>
                <a:latin typeface="Arial"/>
                <a:ea typeface="Arial"/>
                <a:cs typeface="Arial"/>
                <a:sym typeface="Arial"/>
              </a:defRPr>
            </a:lvl2pPr>
            <a:lvl3pPr marR="0" lvl="2"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R="0" lvl="3"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R="0" lvl="4"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71" name="Google Shape;71;p7"/>
          <p:cNvCxnSpPr/>
          <p:nvPr/>
        </p:nvCxnSpPr>
        <p:spPr>
          <a:xfrm>
            <a:off x="0" y="734513"/>
            <a:ext cx="9144000" cy="0"/>
          </a:xfrm>
          <a:prstGeom prst="straightConnector1">
            <a:avLst/>
          </a:prstGeom>
          <a:noFill/>
          <a:ln w="50800" cap="flat" cmpd="thickThin">
            <a:solidFill>
              <a:srgbClr val="88AC2E"/>
            </a:solidFill>
            <a:prstDash val="solid"/>
            <a:round/>
            <a:headEnd type="none" w="sm" len="sm"/>
            <a:tailEnd type="none" w="sm" len="sm"/>
          </a:ln>
        </p:spPr>
      </p:cxnSp>
      <p:cxnSp>
        <p:nvCxnSpPr>
          <p:cNvPr id="72" name="Google Shape;72;p7"/>
          <p:cNvCxnSpPr/>
          <p:nvPr/>
        </p:nvCxnSpPr>
        <p:spPr>
          <a:xfrm>
            <a:off x="0" y="6242253"/>
            <a:ext cx="9144000" cy="0"/>
          </a:xfrm>
          <a:prstGeom prst="straightConnector1">
            <a:avLst/>
          </a:prstGeom>
          <a:noFill/>
          <a:ln w="31750" cap="flat" cmpd="sng">
            <a:solidFill>
              <a:srgbClr val="88AC2E"/>
            </a:solidFill>
            <a:prstDash val="solid"/>
            <a:round/>
            <a:headEnd type="none" w="sm" len="sm"/>
            <a:tailEnd type="none" w="sm" len="sm"/>
          </a:ln>
          <a:effectLst>
            <a:reflection endPos="50000" dist="12700" dir="5400000" sy="-100000" algn="bl" rotWithShape="0"/>
          </a:effectLst>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OE-SC generic (BER or BES)">
  <p:cSld name="DOE-SC generic (BER or BES)">
    <p:bg>
      <p:bgPr>
        <a:blipFill>
          <a:blip r:embed="rId2">
            <a:alphaModFix/>
          </a:blip>
          <a:stretch>
            <a:fillRect/>
          </a:stretch>
        </a:blipFill>
        <a:effectLst/>
      </p:bgPr>
    </p:bg>
    <p:spTree>
      <p:nvGrpSpPr>
        <p:cNvPr id="1" name="Shape 77"/>
        <p:cNvGrpSpPr/>
        <p:nvPr/>
      </p:nvGrpSpPr>
      <p:grpSpPr>
        <a:xfrm>
          <a:off x="0" y="0"/>
          <a:ext cx="0" cy="0"/>
          <a:chOff x="0" y="0"/>
          <a:chExt cx="0" cy="0"/>
        </a:xfrm>
      </p:grpSpPr>
      <p:sp>
        <p:nvSpPr>
          <p:cNvPr id="78" name="Google Shape;78;p9"/>
          <p:cNvSpPr txBox="1">
            <a:spLocks noGrp="1"/>
          </p:cNvSpPr>
          <p:nvPr>
            <p:ph type="title"/>
          </p:nvPr>
        </p:nvSpPr>
        <p:spPr>
          <a:xfrm>
            <a:off x="366486" y="-4627"/>
            <a:ext cx="8392886" cy="70866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2400" b="1" i="0" u="none" strike="noStrike" cap="none">
                <a:solidFill>
                  <a:srgbClr val="008000"/>
                </a:solidFill>
                <a:latin typeface="Arial"/>
                <a:ea typeface="Arial"/>
                <a:cs typeface="Arial"/>
                <a:sym typeface="Arial"/>
              </a:defRPr>
            </a:lvl1pPr>
            <a:lvl2pPr marR="0" lvl="1" algn="ctr" rtl="0">
              <a:spcBef>
                <a:spcPts val="0"/>
              </a:spcBef>
              <a:spcAft>
                <a:spcPts val="0"/>
              </a:spcAft>
              <a:buSzPts val="1400"/>
              <a:buNone/>
              <a:defRPr sz="2400" b="0" i="0" u="none" strike="noStrike" cap="none">
                <a:solidFill>
                  <a:srgbClr val="106636"/>
                </a:solidFill>
                <a:latin typeface="Arial"/>
                <a:ea typeface="Arial"/>
                <a:cs typeface="Arial"/>
                <a:sym typeface="Arial"/>
              </a:defRPr>
            </a:lvl2pPr>
            <a:lvl3pPr marR="0" lvl="2" algn="ctr" rtl="0">
              <a:spcBef>
                <a:spcPts val="0"/>
              </a:spcBef>
              <a:spcAft>
                <a:spcPts val="0"/>
              </a:spcAft>
              <a:buSzPts val="1400"/>
              <a:buNone/>
              <a:defRPr sz="2400" b="0" i="0" u="none" strike="noStrike" cap="none">
                <a:solidFill>
                  <a:srgbClr val="106636"/>
                </a:solidFill>
                <a:latin typeface="Arial"/>
                <a:ea typeface="Arial"/>
                <a:cs typeface="Arial"/>
                <a:sym typeface="Arial"/>
              </a:defRPr>
            </a:lvl3pPr>
            <a:lvl4pPr marR="0" lvl="3" algn="ctr" rtl="0">
              <a:spcBef>
                <a:spcPts val="0"/>
              </a:spcBef>
              <a:spcAft>
                <a:spcPts val="0"/>
              </a:spcAft>
              <a:buSzPts val="1400"/>
              <a:buNone/>
              <a:defRPr sz="2400" b="0" i="0" u="none" strike="noStrike" cap="none">
                <a:solidFill>
                  <a:srgbClr val="106636"/>
                </a:solidFill>
                <a:latin typeface="Arial"/>
                <a:ea typeface="Arial"/>
                <a:cs typeface="Arial"/>
                <a:sym typeface="Arial"/>
              </a:defRPr>
            </a:lvl4pPr>
            <a:lvl5pPr marR="0" lvl="4" algn="ctr" rtl="0">
              <a:spcBef>
                <a:spcPts val="0"/>
              </a:spcBef>
              <a:spcAft>
                <a:spcPts val="0"/>
              </a:spcAft>
              <a:buSzPts val="1400"/>
              <a:buNone/>
              <a:defRPr sz="2400" b="0" i="0" u="none" strike="noStrike" cap="none">
                <a:solidFill>
                  <a:srgbClr val="106636"/>
                </a:solidFill>
                <a:latin typeface="Arial"/>
                <a:ea typeface="Arial"/>
                <a:cs typeface="Arial"/>
                <a:sym typeface="Arial"/>
              </a:defRPr>
            </a:lvl5pPr>
            <a:lvl6pPr marR="0" lvl="5" algn="ctr" rtl="0">
              <a:spcBef>
                <a:spcPts val="0"/>
              </a:spcBef>
              <a:spcAft>
                <a:spcPts val="0"/>
              </a:spcAft>
              <a:buSzPts val="1400"/>
              <a:buNone/>
              <a:defRPr sz="2400" b="0" i="0" u="none" strike="noStrike" cap="none">
                <a:solidFill>
                  <a:srgbClr val="106636"/>
                </a:solidFill>
                <a:latin typeface="Arial"/>
                <a:ea typeface="Arial"/>
                <a:cs typeface="Arial"/>
                <a:sym typeface="Arial"/>
              </a:defRPr>
            </a:lvl6pPr>
            <a:lvl7pPr marR="0" lvl="6" algn="ctr" rtl="0">
              <a:spcBef>
                <a:spcPts val="0"/>
              </a:spcBef>
              <a:spcAft>
                <a:spcPts val="0"/>
              </a:spcAft>
              <a:buSzPts val="1400"/>
              <a:buNone/>
              <a:defRPr sz="2400" b="0" i="0" u="none" strike="noStrike" cap="none">
                <a:solidFill>
                  <a:srgbClr val="106636"/>
                </a:solidFill>
                <a:latin typeface="Arial"/>
                <a:ea typeface="Arial"/>
                <a:cs typeface="Arial"/>
                <a:sym typeface="Arial"/>
              </a:defRPr>
            </a:lvl7pPr>
            <a:lvl8pPr marR="0" lvl="7" algn="ctr" rtl="0">
              <a:spcBef>
                <a:spcPts val="0"/>
              </a:spcBef>
              <a:spcAft>
                <a:spcPts val="0"/>
              </a:spcAft>
              <a:buSzPts val="1400"/>
              <a:buNone/>
              <a:defRPr sz="2400" b="0" i="0" u="none" strike="noStrike" cap="none">
                <a:solidFill>
                  <a:srgbClr val="106636"/>
                </a:solidFill>
                <a:latin typeface="Arial"/>
                <a:ea typeface="Arial"/>
                <a:cs typeface="Arial"/>
                <a:sym typeface="Arial"/>
              </a:defRPr>
            </a:lvl8pPr>
            <a:lvl9pPr marR="0" lvl="8" algn="ctr" rtl="0">
              <a:spcBef>
                <a:spcPts val="0"/>
              </a:spcBef>
              <a:spcAft>
                <a:spcPts val="0"/>
              </a:spcAft>
              <a:buSzPts val="1400"/>
              <a:buNone/>
              <a:defRPr sz="2400" b="0" i="0" u="none" strike="noStrike" cap="none">
                <a:solidFill>
                  <a:srgbClr val="106636"/>
                </a:solidFill>
                <a:latin typeface="Arial"/>
                <a:ea typeface="Arial"/>
                <a:cs typeface="Arial"/>
                <a:sym typeface="Arial"/>
              </a:defRPr>
            </a:lvl9pPr>
          </a:lstStyle>
          <a:p>
            <a:endParaRPr/>
          </a:p>
        </p:txBody>
      </p:sp>
      <p:sp>
        <p:nvSpPr>
          <p:cNvPr id="79" name="Google Shape;79;p9"/>
          <p:cNvSpPr txBox="1">
            <a:spLocks noGrp="1"/>
          </p:cNvSpPr>
          <p:nvPr>
            <p:ph type="body" idx="1"/>
          </p:nvPr>
        </p:nvSpPr>
        <p:spPr>
          <a:xfrm>
            <a:off x="4572000" y="762798"/>
            <a:ext cx="4532604" cy="2652919"/>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60"/>
              </a:spcBef>
              <a:spcAft>
                <a:spcPts val="0"/>
              </a:spcAft>
              <a:buClr>
                <a:srgbClr val="008000"/>
              </a:buClr>
              <a:buSzPts val="1800"/>
              <a:buFont typeface="Arial"/>
              <a:buNone/>
              <a:defRPr sz="1800" b="0" i="0" u="none" strike="noStrike" cap="none">
                <a:solidFill>
                  <a:srgbClr val="008000"/>
                </a:solidFill>
                <a:latin typeface="Arial"/>
                <a:ea typeface="Arial"/>
                <a:cs typeface="Arial"/>
                <a:sym typeface="Arial"/>
              </a:defRPr>
            </a:lvl1pPr>
            <a:lvl2pPr marL="914400" marR="0" lvl="1" indent="-228600" algn="l" rtl="0">
              <a:spcBef>
                <a:spcPts val="280"/>
              </a:spcBef>
              <a:spcAft>
                <a:spcPts val="0"/>
              </a:spcAft>
              <a:buClr>
                <a:srgbClr val="404040"/>
              </a:buClr>
              <a:buSzPts val="1400"/>
              <a:buFont typeface="Arial"/>
              <a:buNone/>
              <a:defRPr sz="1400" b="0" i="0" u="none" strike="noStrike" cap="none">
                <a:solidFill>
                  <a:srgbClr val="404040"/>
                </a:solidFill>
                <a:latin typeface="Arial"/>
                <a:ea typeface="Arial"/>
                <a:cs typeface="Arial"/>
                <a:sym typeface="Arial"/>
              </a:defRPr>
            </a:lvl2pPr>
            <a:lvl3pPr marL="1371600" marR="0" lvl="2"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0" name="Google Shape;80;p9"/>
          <p:cNvSpPr txBox="1">
            <a:spLocks noGrp="1"/>
          </p:cNvSpPr>
          <p:nvPr>
            <p:ph type="body" idx="2"/>
          </p:nvPr>
        </p:nvSpPr>
        <p:spPr>
          <a:xfrm>
            <a:off x="366486" y="5764793"/>
            <a:ext cx="8392886" cy="47746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0"/>
              </a:spcBef>
              <a:spcAft>
                <a:spcPts val="0"/>
              </a:spcAft>
              <a:buClr>
                <a:srgbClr val="008000"/>
              </a:buClr>
              <a:buSzPts val="1000"/>
              <a:buFont typeface="Arial"/>
              <a:buNone/>
              <a:defRPr sz="1000" b="0" i="0" u="none" strike="noStrike" cap="none">
                <a:solidFill>
                  <a:srgbClr val="008000"/>
                </a:solidFill>
                <a:latin typeface="Arial"/>
                <a:ea typeface="Arial"/>
                <a:cs typeface="Arial"/>
                <a:sym typeface="Arial"/>
              </a:defRPr>
            </a:lvl1pPr>
            <a:lvl2pPr marL="914400" marR="0" lvl="1" indent="-228600" algn="l" rtl="0">
              <a:spcBef>
                <a:spcPts val="360"/>
              </a:spcBef>
              <a:spcAft>
                <a:spcPts val="0"/>
              </a:spcAft>
              <a:buClr>
                <a:srgbClr val="404040"/>
              </a:buClr>
              <a:buSzPts val="1800"/>
              <a:buFont typeface="Arial"/>
              <a:buNone/>
              <a:defRPr sz="1800" b="0" i="0" u="none" strike="noStrike" cap="none">
                <a:solidFill>
                  <a:srgbClr val="404040"/>
                </a:solidFill>
                <a:latin typeface="Arial"/>
                <a:ea typeface="Arial"/>
                <a:cs typeface="Arial"/>
                <a:sym typeface="Arial"/>
              </a:defRPr>
            </a:lvl2pPr>
            <a:lvl3pPr marL="1371600" marR="0" lvl="2"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1" name="Google Shape;81;p9"/>
          <p:cNvSpPr txBox="1">
            <a:spLocks noGrp="1"/>
          </p:cNvSpPr>
          <p:nvPr>
            <p:ph type="body" idx="3"/>
          </p:nvPr>
        </p:nvSpPr>
        <p:spPr>
          <a:xfrm>
            <a:off x="0" y="1059206"/>
            <a:ext cx="4627515" cy="2356511"/>
          </a:xfrm>
          <a:prstGeom prst="rect">
            <a:avLst/>
          </a:prstGeom>
          <a:noFill/>
          <a:ln>
            <a:noFill/>
          </a:ln>
        </p:spPr>
        <p:txBody>
          <a:bodyPr spcFirstLastPara="1" wrap="square" lIns="91425" tIns="45700" rIns="91425" bIns="45700" anchor="t" anchorCtr="0">
            <a:noAutofit/>
          </a:bodyPr>
          <a:lstStyle>
            <a:lvl1pPr marL="457200" marR="0" lvl="0" indent="-228600" algn="just"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Clr>
                <a:srgbClr val="404040"/>
              </a:buClr>
              <a:buSzPts val="1800"/>
              <a:buFont typeface="Arial"/>
              <a:buNone/>
              <a:defRPr sz="1800" b="0" i="0" u="none" strike="noStrike" cap="none">
                <a:solidFill>
                  <a:srgbClr val="404040"/>
                </a:solidFill>
                <a:latin typeface="Arial"/>
                <a:ea typeface="Arial"/>
                <a:cs typeface="Arial"/>
                <a:sym typeface="Arial"/>
              </a:defRPr>
            </a:lvl2pPr>
            <a:lvl3pPr marL="1371600" marR="0" lvl="2"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2" name="Google Shape;82;p9"/>
          <p:cNvSpPr txBox="1">
            <a:spLocks noGrp="1"/>
          </p:cNvSpPr>
          <p:nvPr>
            <p:ph type="body" idx="4"/>
          </p:nvPr>
        </p:nvSpPr>
        <p:spPr>
          <a:xfrm>
            <a:off x="0" y="3730751"/>
            <a:ext cx="4627515" cy="2034041"/>
          </a:xfrm>
          <a:prstGeom prst="rect">
            <a:avLst/>
          </a:prstGeom>
          <a:noFill/>
          <a:ln>
            <a:noFill/>
          </a:ln>
        </p:spPr>
        <p:txBody>
          <a:bodyPr spcFirstLastPara="1" wrap="square" lIns="91425" tIns="45700" rIns="91425" bIns="45700" anchor="t" anchorCtr="0">
            <a:noAutofit/>
          </a:bodyPr>
          <a:lstStyle>
            <a:lvl1pPr marL="457200" marR="0" lvl="0" indent="-228600" algn="just"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Clr>
                <a:srgbClr val="404040"/>
              </a:buClr>
              <a:buSzPts val="1800"/>
              <a:buFont typeface="Arial"/>
              <a:buNone/>
              <a:defRPr sz="1800" b="0" i="0" u="none" strike="noStrike" cap="none">
                <a:solidFill>
                  <a:srgbClr val="404040"/>
                </a:solidFill>
                <a:latin typeface="Arial"/>
                <a:ea typeface="Arial"/>
                <a:cs typeface="Arial"/>
                <a:sym typeface="Arial"/>
              </a:defRPr>
            </a:lvl2pPr>
            <a:lvl3pPr marL="1371600" marR="0" lvl="2"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3" name="Google Shape;83;p9"/>
          <p:cNvSpPr txBox="1">
            <a:spLocks noGrp="1"/>
          </p:cNvSpPr>
          <p:nvPr>
            <p:ph type="body" idx="5"/>
          </p:nvPr>
        </p:nvSpPr>
        <p:spPr>
          <a:xfrm>
            <a:off x="4572000" y="3730752"/>
            <a:ext cx="4627515" cy="2034041"/>
          </a:xfrm>
          <a:prstGeom prst="rect">
            <a:avLst/>
          </a:prstGeom>
          <a:noFill/>
          <a:ln>
            <a:noFill/>
          </a:ln>
        </p:spPr>
        <p:txBody>
          <a:bodyPr spcFirstLastPara="1" wrap="square" lIns="91425" tIns="45700" rIns="91425" bIns="45700" anchor="t" anchorCtr="0">
            <a:normAutofit/>
          </a:bodyPr>
          <a:lstStyle>
            <a:lvl1pPr marL="457200" marR="0" lvl="0" indent="-317500" algn="just" rtl="0">
              <a:spcBef>
                <a:spcPts val="28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Clr>
                <a:srgbClr val="404040"/>
              </a:buClr>
              <a:buSzPts val="1800"/>
              <a:buFont typeface="Arial"/>
              <a:buNone/>
              <a:defRPr sz="1800" b="0" i="0" u="none" strike="noStrike" cap="none">
                <a:solidFill>
                  <a:srgbClr val="404040"/>
                </a:solidFill>
                <a:latin typeface="Arial"/>
                <a:ea typeface="Arial"/>
                <a:cs typeface="Arial"/>
                <a:sym typeface="Arial"/>
              </a:defRPr>
            </a:lvl2pPr>
            <a:lvl3pPr marL="1371600" marR="0" lvl="2"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84" name="Google Shape;84;p9" descr="horizontal-logo-green-text.jpg"/>
          <p:cNvPicPr preferRelativeResize="0"/>
          <p:nvPr/>
        </p:nvPicPr>
        <p:blipFill rotWithShape="1">
          <a:blip r:embed="rId3">
            <a:alphaModFix/>
          </a:blip>
          <a:srcRect/>
          <a:stretch/>
        </p:blipFill>
        <p:spPr>
          <a:xfrm>
            <a:off x="457200" y="6354776"/>
            <a:ext cx="2438400" cy="407987"/>
          </a:xfrm>
          <a:prstGeom prst="rect">
            <a:avLst/>
          </a:prstGeom>
          <a:noFill/>
          <a:ln>
            <a:noFill/>
          </a:ln>
        </p:spPr>
      </p:pic>
      <p:pic>
        <p:nvPicPr>
          <p:cNvPr id="85" name="Google Shape;85;p9" descr="EES_Logo2015.jpg"/>
          <p:cNvPicPr preferRelativeResize="0"/>
          <p:nvPr/>
        </p:nvPicPr>
        <p:blipFill rotWithShape="1">
          <a:blip r:embed="rId4">
            <a:alphaModFix/>
          </a:blip>
          <a:srcRect/>
          <a:stretch/>
        </p:blipFill>
        <p:spPr>
          <a:xfrm>
            <a:off x="6705600" y="6323281"/>
            <a:ext cx="1351650" cy="365760"/>
          </a:xfrm>
          <a:prstGeom prst="rect">
            <a:avLst/>
          </a:prstGeom>
          <a:noFill/>
          <a:ln>
            <a:noFill/>
          </a:ln>
        </p:spPr>
      </p:pic>
      <p:pic>
        <p:nvPicPr>
          <p:cNvPr id="86" name="Google Shape;86;p9" descr="Berkeley_Lab_Logo_Small.png"/>
          <p:cNvPicPr preferRelativeResize="0"/>
          <p:nvPr/>
        </p:nvPicPr>
        <p:blipFill rotWithShape="1">
          <a:blip r:embed="rId5">
            <a:alphaModFix/>
          </a:blip>
          <a:srcRect/>
          <a:stretch/>
        </p:blipFill>
        <p:spPr>
          <a:xfrm>
            <a:off x="8077200" y="6248400"/>
            <a:ext cx="762000" cy="593313"/>
          </a:xfrm>
          <a:prstGeom prst="rect">
            <a:avLst/>
          </a:prstGeom>
          <a:noFill/>
          <a:ln>
            <a:noFill/>
          </a:ln>
        </p:spPr>
      </p:pic>
      <p:sp>
        <p:nvSpPr>
          <p:cNvPr id="87" name="Google Shape;87;p9"/>
          <p:cNvSpPr>
            <a:spLocks noGrp="1"/>
          </p:cNvSpPr>
          <p:nvPr>
            <p:ph type="pic" idx="6"/>
          </p:nvPr>
        </p:nvSpPr>
        <p:spPr>
          <a:xfrm>
            <a:off x="3387725" y="6323013"/>
            <a:ext cx="3187700" cy="439737"/>
          </a:xfrm>
          <a:prstGeom prst="rect">
            <a:avLst/>
          </a:prstGeom>
          <a:noFill/>
          <a:ln>
            <a:noFill/>
          </a:ln>
        </p:spPr>
        <p:txBody>
          <a:bodyPr spcFirstLastPara="1" wrap="square" lIns="91425" tIns="45700" rIns="91425" bIns="45700" anchor="t" anchorCtr="0">
            <a:noAutofit/>
          </a:bodyPr>
          <a:lstStyle>
            <a:lvl1pPr marR="0" lvl="0" algn="l" rtl="0">
              <a:spcBef>
                <a:spcPts val="220"/>
              </a:spcBef>
              <a:spcAft>
                <a:spcPts val="0"/>
              </a:spcAft>
              <a:buClr>
                <a:srgbClr val="E86E25"/>
              </a:buClr>
              <a:buSzPts val="1100"/>
              <a:buFont typeface="Arial"/>
              <a:buNone/>
              <a:defRPr sz="1100" b="1" i="0" u="none" strike="noStrike" cap="none">
                <a:solidFill>
                  <a:srgbClr val="E86E25"/>
                </a:solidFill>
                <a:latin typeface="Arial"/>
                <a:ea typeface="Arial"/>
                <a:cs typeface="Arial"/>
                <a:sym typeface="Arial"/>
              </a:defRPr>
            </a:lvl1pPr>
            <a:lvl2pPr marR="0" lvl="1" algn="l" rtl="0">
              <a:spcBef>
                <a:spcPts val="360"/>
              </a:spcBef>
              <a:spcAft>
                <a:spcPts val="0"/>
              </a:spcAft>
              <a:buClr>
                <a:srgbClr val="404040"/>
              </a:buClr>
              <a:buSzPts val="1800"/>
              <a:buFont typeface="Arial"/>
              <a:buNone/>
              <a:defRPr sz="1800" b="0" i="0" u="none" strike="noStrike" cap="none">
                <a:solidFill>
                  <a:srgbClr val="404040"/>
                </a:solidFill>
                <a:latin typeface="Arial"/>
                <a:ea typeface="Arial"/>
                <a:cs typeface="Arial"/>
                <a:sym typeface="Arial"/>
              </a:defRPr>
            </a:lvl2pPr>
            <a:lvl3pPr marR="0" lvl="2"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R="0" lvl="3"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R="0" lvl="4"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Watershed Function SFA">
  <p:cSld name="Watershed Function SFA">
    <p:bg>
      <p:bgPr>
        <a:blipFill>
          <a:blip r:embed="rId2">
            <a:alphaModFix/>
          </a:blip>
          <a:stretch>
            <a:fillRect/>
          </a:stretch>
        </a:blipFill>
        <a:effectLst/>
      </p:bgPr>
    </p:bg>
    <p:spTree>
      <p:nvGrpSpPr>
        <p:cNvPr id="1" name="Shape 88"/>
        <p:cNvGrpSpPr/>
        <p:nvPr/>
      </p:nvGrpSpPr>
      <p:grpSpPr>
        <a:xfrm>
          <a:off x="0" y="0"/>
          <a:ext cx="0" cy="0"/>
          <a:chOff x="0" y="0"/>
          <a:chExt cx="0" cy="0"/>
        </a:xfrm>
      </p:grpSpPr>
      <p:sp>
        <p:nvSpPr>
          <p:cNvPr id="89" name="Google Shape;89;p10"/>
          <p:cNvSpPr txBox="1">
            <a:spLocks noGrp="1"/>
          </p:cNvSpPr>
          <p:nvPr>
            <p:ph type="title"/>
          </p:nvPr>
        </p:nvSpPr>
        <p:spPr>
          <a:xfrm>
            <a:off x="366486" y="-4627"/>
            <a:ext cx="8392886" cy="70866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2400" b="1" i="0" u="none" strike="noStrike" cap="none">
                <a:solidFill>
                  <a:srgbClr val="008000"/>
                </a:solidFill>
                <a:latin typeface="Arial"/>
                <a:ea typeface="Arial"/>
                <a:cs typeface="Arial"/>
                <a:sym typeface="Arial"/>
              </a:defRPr>
            </a:lvl1pPr>
            <a:lvl2pPr marR="0" lvl="1" algn="ctr" rtl="0">
              <a:spcBef>
                <a:spcPts val="0"/>
              </a:spcBef>
              <a:spcAft>
                <a:spcPts val="0"/>
              </a:spcAft>
              <a:buSzPts val="1400"/>
              <a:buNone/>
              <a:defRPr sz="2400" b="0" i="0" u="none" strike="noStrike" cap="none">
                <a:solidFill>
                  <a:srgbClr val="106636"/>
                </a:solidFill>
                <a:latin typeface="Arial"/>
                <a:ea typeface="Arial"/>
                <a:cs typeface="Arial"/>
                <a:sym typeface="Arial"/>
              </a:defRPr>
            </a:lvl2pPr>
            <a:lvl3pPr marR="0" lvl="2" algn="ctr" rtl="0">
              <a:spcBef>
                <a:spcPts val="0"/>
              </a:spcBef>
              <a:spcAft>
                <a:spcPts val="0"/>
              </a:spcAft>
              <a:buSzPts val="1400"/>
              <a:buNone/>
              <a:defRPr sz="2400" b="0" i="0" u="none" strike="noStrike" cap="none">
                <a:solidFill>
                  <a:srgbClr val="106636"/>
                </a:solidFill>
                <a:latin typeface="Arial"/>
                <a:ea typeface="Arial"/>
                <a:cs typeface="Arial"/>
                <a:sym typeface="Arial"/>
              </a:defRPr>
            </a:lvl3pPr>
            <a:lvl4pPr marR="0" lvl="3" algn="ctr" rtl="0">
              <a:spcBef>
                <a:spcPts val="0"/>
              </a:spcBef>
              <a:spcAft>
                <a:spcPts val="0"/>
              </a:spcAft>
              <a:buSzPts val="1400"/>
              <a:buNone/>
              <a:defRPr sz="2400" b="0" i="0" u="none" strike="noStrike" cap="none">
                <a:solidFill>
                  <a:srgbClr val="106636"/>
                </a:solidFill>
                <a:latin typeface="Arial"/>
                <a:ea typeface="Arial"/>
                <a:cs typeface="Arial"/>
                <a:sym typeface="Arial"/>
              </a:defRPr>
            </a:lvl4pPr>
            <a:lvl5pPr marR="0" lvl="4" algn="ctr" rtl="0">
              <a:spcBef>
                <a:spcPts val="0"/>
              </a:spcBef>
              <a:spcAft>
                <a:spcPts val="0"/>
              </a:spcAft>
              <a:buSzPts val="1400"/>
              <a:buNone/>
              <a:defRPr sz="2400" b="0" i="0" u="none" strike="noStrike" cap="none">
                <a:solidFill>
                  <a:srgbClr val="106636"/>
                </a:solidFill>
                <a:latin typeface="Arial"/>
                <a:ea typeface="Arial"/>
                <a:cs typeface="Arial"/>
                <a:sym typeface="Arial"/>
              </a:defRPr>
            </a:lvl5pPr>
            <a:lvl6pPr marR="0" lvl="5" algn="ctr" rtl="0">
              <a:spcBef>
                <a:spcPts val="0"/>
              </a:spcBef>
              <a:spcAft>
                <a:spcPts val="0"/>
              </a:spcAft>
              <a:buSzPts val="1400"/>
              <a:buNone/>
              <a:defRPr sz="2400" b="0" i="0" u="none" strike="noStrike" cap="none">
                <a:solidFill>
                  <a:srgbClr val="106636"/>
                </a:solidFill>
                <a:latin typeface="Arial"/>
                <a:ea typeface="Arial"/>
                <a:cs typeface="Arial"/>
                <a:sym typeface="Arial"/>
              </a:defRPr>
            </a:lvl6pPr>
            <a:lvl7pPr marR="0" lvl="6" algn="ctr" rtl="0">
              <a:spcBef>
                <a:spcPts val="0"/>
              </a:spcBef>
              <a:spcAft>
                <a:spcPts val="0"/>
              </a:spcAft>
              <a:buSzPts val="1400"/>
              <a:buNone/>
              <a:defRPr sz="2400" b="0" i="0" u="none" strike="noStrike" cap="none">
                <a:solidFill>
                  <a:srgbClr val="106636"/>
                </a:solidFill>
                <a:latin typeface="Arial"/>
                <a:ea typeface="Arial"/>
                <a:cs typeface="Arial"/>
                <a:sym typeface="Arial"/>
              </a:defRPr>
            </a:lvl7pPr>
            <a:lvl8pPr marR="0" lvl="7" algn="ctr" rtl="0">
              <a:spcBef>
                <a:spcPts val="0"/>
              </a:spcBef>
              <a:spcAft>
                <a:spcPts val="0"/>
              </a:spcAft>
              <a:buSzPts val="1400"/>
              <a:buNone/>
              <a:defRPr sz="2400" b="0" i="0" u="none" strike="noStrike" cap="none">
                <a:solidFill>
                  <a:srgbClr val="106636"/>
                </a:solidFill>
                <a:latin typeface="Arial"/>
                <a:ea typeface="Arial"/>
                <a:cs typeface="Arial"/>
                <a:sym typeface="Arial"/>
              </a:defRPr>
            </a:lvl8pPr>
            <a:lvl9pPr marR="0" lvl="8" algn="ctr" rtl="0">
              <a:spcBef>
                <a:spcPts val="0"/>
              </a:spcBef>
              <a:spcAft>
                <a:spcPts val="0"/>
              </a:spcAft>
              <a:buSzPts val="1400"/>
              <a:buNone/>
              <a:defRPr sz="2400" b="0" i="0" u="none" strike="noStrike" cap="none">
                <a:solidFill>
                  <a:srgbClr val="106636"/>
                </a:solidFill>
                <a:latin typeface="Arial"/>
                <a:ea typeface="Arial"/>
                <a:cs typeface="Arial"/>
                <a:sym typeface="Arial"/>
              </a:defRPr>
            </a:lvl9pPr>
          </a:lstStyle>
          <a:p>
            <a:endParaRPr/>
          </a:p>
        </p:txBody>
      </p:sp>
      <p:pic>
        <p:nvPicPr>
          <p:cNvPr id="90" name="Google Shape;90;p10" descr="horizontal-logo-green-text.jpg"/>
          <p:cNvPicPr preferRelativeResize="0"/>
          <p:nvPr/>
        </p:nvPicPr>
        <p:blipFill rotWithShape="1">
          <a:blip r:embed="rId3">
            <a:alphaModFix/>
          </a:blip>
          <a:srcRect/>
          <a:stretch/>
        </p:blipFill>
        <p:spPr>
          <a:xfrm>
            <a:off x="457200" y="6354776"/>
            <a:ext cx="2438400" cy="407987"/>
          </a:xfrm>
          <a:prstGeom prst="rect">
            <a:avLst/>
          </a:prstGeom>
          <a:noFill/>
          <a:ln>
            <a:noFill/>
          </a:ln>
        </p:spPr>
      </p:pic>
      <p:pic>
        <p:nvPicPr>
          <p:cNvPr id="91" name="Google Shape;91;p10" descr="EES_Logo2015.jpg"/>
          <p:cNvPicPr preferRelativeResize="0"/>
          <p:nvPr/>
        </p:nvPicPr>
        <p:blipFill rotWithShape="1">
          <a:blip r:embed="rId4">
            <a:alphaModFix/>
          </a:blip>
          <a:srcRect/>
          <a:stretch/>
        </p:blipFill>
        <p:spPr>
          <a:xfrm>
            <a:off x="6705600" y="6323281"/>
            <a:ext cx="1351650" cy="365760"/>
          </a:xfrm>
          <a:prstGeom prst="rect">
            <a:avLst/>
          </a:prstGeom>
          <a:noFill/>
          <a:ln>
            <a:noFill/>
          </a:ln>
        </p:spPr>
      </p:pic>
      <p:pic>
        <p:nvPicPr>
          <p:cNvPr id="92" name="Google Shape;92;p10" descr="Berkeley_Lab_Logo_Small.png"/>
          <p:cNvPicPr preferRelativeResize="0"/>
          <p:nvPr/>
        </p:nvPicPr>
        <p:blipFill rotWithShape="1">
          <a:blip r:embed="rId5">
            <a:alphaModFix/>
          </a:blip>
          <a:srcRect/>
          <a:stretch/>
        </p:blipFill>
        <p:spPr>
          <a:xfrm>
            <a:off x="8077200" y="6248400"/>
            <a:ext cx="762000" cy="593313"/>
          </a:xfrm>
          <a:prstGeom prst="rect">
            <a:avLst/>
          </a:prstGeom>
          <a:noFill/>
          <a:ln>
            <a:noFill/>
          </a:ln>
        </p:spPr>
      </p:pic>
      <p:pic>
        <p:nvPicPr>
          <p:cNvPr id="93" name="Google Shape;93;p10" descr="ERSP_2010(SBR)-logo.png"/>
          <p:cNvPicPr preferRelativeResize="0"/>
          <p:nvPr/>
        </p:nvPicPr>
        <p:blipFill rotWithShape="1">
          <a:blip r:embed="rId6">
            <a:alphaModFix/>
          </a:blip>
          <a:srcRect/>
          <a:stretch/>
        </p:blipFill>
        <p:spPr>
          <a:xfrm>
            <a:off x="3113679" y="6294120"/>
            <a:ext cx="548640" cy="536473"/>
          </a:xfrm>
          <a:prstGeom prst="rect">
            <a:avLst/>
          </a:prstGeom>
          <a:noFill/>
          <a:ln>
            <a:noFill/>
          </a:ln>
        </p:spPr>
      </p:pic>
      <p:pic>
        <p:nvPicPr>
          <p:cNvPr id="94" name="Google Shape;94;p10"/>
          <p:cNvPicPr preferRelativeResize="0"/>
          <p:nvPr/>
        </p:nvPicPr>
        <p:blipFill rotWithShape="1">
          <a:blip r:embed="rId7">
            <a:alphaModFix/>
          </a:blip>
          <a:srcRect/>
          <a:stretch/>
        </p:blipFill>
        <p:spPr>
          <a:xfrm>
            <a:off x="5960576" y="6293639"/>
            <a:ext cx="548640" cy="524054"/>
          </a:xfrm>
          <a:prstGeom prst="rect">
            <a:avLst/>
          </a:prstGeom>
          <a:noFill/>
          <a:ln>
            <a:noFill/>
          </a:ln>
        </p:spPr>
      </p:pic>
      <p:sp>
        <p:nvSpPr>
          <p:cNvPr id="95" name="Google Shape;95;p10"/>
          <p:cNvSpPr txBox="1">
            <a:spLocks noGrp="1"/>
          </p:cNvSpPr>
          <p:nvPr>
            <p:ph type="body" idx="1"/>
          </p:nvPr>
        </p:nvSpPr>
        <p:spPr>
          <a:xfrm>
            <a:off x="4572000" y="762798"/>
            <a:ext cx="4532604" cy="2652919"/>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60"/>
              </a:spcBef>
              <a:spcAft>
                <a:spcPts val="0"/>
              </a:spcAft>
              <a:buClr>
                <a:srgbClr val="008000"/>
              </a:buClr>
              <a:buSzPts val="1800"/>
              <a:buFont typeface="Arial"/>
              <a:buNone/>
              <a:defRPr sz="1800" b="0" i="0" u="none" strike="noStrike" cap="none">
                <a:solidFill>
                  <a:srgbClr val="008000"/>
                </a:solidFill>
                <a:latin typeface="Arial"/>
                <a:ea typeface="Arial"/>
                <a:cs typeface="Arial"/>
                <a:sym typeface="Arial"/>
              </a:defRPr>
            </a:lvl1pPr>
            <a:lvl2pPr marL="914400" marR="0" lvl="1" indent="-228600" algn="l" rtl="0">
              <a:spcBef>
                <a:spcPts val="280"/>
              </a:spcBef>
              <a:spcAft>
                <a:spcPts val="0"/>
              </a:spcAft>
              <a:buClr>
                <a:srgbClr val="404040"/>
              </a:buClr>
              <a:buSzPts val="1400"/>
              <a:buFont typeface="Arial"/>
              <a:buNone/>
              <a:defRPr sz="1400" b="0" i="0" u="none" strike="noStrike" cap="none">
                <a:solidFill>
                  <a:srgbClr val="404040"/>
                </a:solidFill>
                <a:latin typeface="Arial"/>
                <a:ea typeface="Arial"/>
                <a:cs typeface="Arial"/>
                <a:sym typeface="Arial"/>
              </a:defRPr>
            </a:lvl2pPr>
            <a:lvl3pPr marL="1371600" marR="0" lvl="2"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6" name="Google Shape;96;p10"/>
          <p:cNvSpPr txBox="1">
            <a:spLocks noGrp="1"/>
          </p:cNvSpPr>
          <p:nvPr>
            <p:ph type="body" idx="2"/>
          </p:nvPr>
        </p:nvSpPr>
        <p:spPr>
          <a:xfrm>
            <a:off x="366486" y="5764793"/>
            <a:ext cx="8392886" cy="47746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0"/>
              </a:spcBef>
              <a:spcAft>
                <a:spcPts val="0"/>
              </a:spcAft>
              <a:buClr>
                <a:srgbClr val="008000"/>
              </a:buClr>
              <a:buSzPts val="1000"/>
              <a:buFont typeface="Arial"/>
              <a:buNone/>
              <a:defRPr sz="1000" b="0" i="0" u="none" strike="noStrike" cap="none">
                <a:solidFill>
                  <a:srgbClr val="008000"/>
                </a:solidFill>
                <a:latin typeface="Arial"/>
                <a:ea typeface="Arial"/>
                <a:cs typeface="Arial"/>
                <a:sym typeface="Arial"/>
              </a:defRPr>
            </a:lvl1pPr>
            <a:lvl2pPr marL="914400" marR="0" lvl="1" indent="-228600" algn="l" rtl="0">
              <a:spcBef>
                <a:spcPts val="360"/>
              </a:spcBef>
              <a:spcAft>
                <a:spcPts val="0"/>
              </a:spcAft>
              <a:buClr>
                <a:srgbClr val="404040"/>
              </a:buClr>
              <a:buSzPts val="1800"/>
              <a:buFont typeface="Arial"/>
              <a:buNone/>
              <a:defRPr sz="1800" b="0" i="0" u="none" strike="noStrike" cap="none">
                <a:solidFill>
                  <a:srgbClr val="404040"/>
                </a:solidFill>
                <a:latin typeface="Arial"/>
                <a:ea typeface="Arial"/>
                <a:cs typeface="Arial"/>
                <a:sym typeface="Arial"/>
              </a:defRPr>
            </a:lvl2pPr>
            <a:lvl3pPr marL="1371600" marR="0" lvl="2"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7" name="Google Shape;97;p10"/>
          <p:cNvSpPr txBox="1">
            <a:spLocks noGrp="1"/>
          </p:cNvSpPr>
          <p:nvPr>
            <p:ph type="body" idx="3"/>
          </p:nvPr>
        </p:nvSpPr>
        <p:spPr>
          <a:xfrm>
            <a:off x="0" y="1059206"/>
            <a:ext cx="4627515" cy="2356511"/>
          </a:xfrm>
          <a:prstGeom prst="rect">
            <a:avLst/>
          </a:prstGeom>
          <a:noFill/>
          <a:ln>
            <a:noFill/>
          </a:ln>
        </p:spPr>
        <p:txBody>
          <a:bodyPr spcFirstLastPara="1" wrap="square" lIns="91425" tIns="45700" rIns="91425" bIns="45700" anchor="t" anchorCtr="0">
            <a:noAutofit/>
          </a:bodyPr>
          <a:lstStyle>
            <a:lvl1pPr marL="457200" marR="0" lvl="0" indent="-228600" algn="just"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Clr>
                <a:srgbClr val="404040"/>
              </a:buClr>
              <a:buSzPts val="1800"/>
              <a:buFont typeface="Arial"/>
              <a:buNone/>
              <a:defRPr sz="1800" b="0" i="0" u="none" strike="noStrike" cap="none">
                <a:solidFill>
                  <a:srgbClr val="404040"/>
                </a:solidFill>
                <a:latin typeface="Arial"/>
                <a:ea typeface="Arial"/>
                <a:cs typeface="Arial"/>
                <a:sym typeface="Arial"/>
              </a:defRPr>
            </a:lvl2pPr>
            <a:lvl3pPr marL="1371600" marR="0" lvl="2"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8" name="Google Shape;98;p10"/>
          <p:cNvSpPr txBox="1">
            <a:spLocks noGrp="1"/>
          </p:cNvSpPr>
          <p:nvPr>
            <p:ph type="body" idx="4"/>
          </p:nvPr>
        </p:nvSpPr>
        <p:spPr>
          <a:xfrm>
            <a:off x="0" y="3730751"/>
            <a:ext cx="4627515" cy="2034041"/>
          </a:xfrm>
          <a:prstGeom prst="rect">
            <a:avLst/>
          </a:prstGeom>
          <a:noFill/>
          <a:ln>
            <a:noFill/>
          </a:ln>
        </p:spPr>
        <p:txBody>
          <a:bodyPr spcFirstLastPara="1" wrap="square" lIns="91425" tIns="45700" rIns="91425" bIns="45700" anchor="t" anchorCtr="0">
            <a:noAutofit/>
          </a:bodyPr>
          <a:lstStyle>
            <a:lvl1pPr marL="457200" marR="0" lvl="0" indent="-228600" algn="just"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Clr>
                <a:srgbClr val="404040"/>
              </a:buClr>
              <a:buSzPts val="1800"/>
              <a:buFont typeface="Arial"/>
              <a:buNone/>
              <a:defRPr sz="1800" b="0" i="0" u="none" strike="noStrike" cap="none">
                <a:solidFill>
                  <a:srgbClr val="404040"/>
                </a:solidFill>
                <a:latin typeface="Arial"/>
                <a:ea typeface="Arial"/>
                <a:cs typeface="Arial"/>
                <a:sym typeface="Arial"/>
              </a:defRPr>
            </a:lvl2pPr>
            <a:lvl3pPr marL="1371600" marR="0" lvl="2"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9" name="Google Shape;99;p10"/>
          <p:cNvSpPr txBox="1">
            <a:spLocks noGrp="1"/>
          </p:cNvSpPr>
          <p:nvPr>
            <p:ph type="body" idx="5"/>
          </p:nvPr>
        </p:nvSpPr>
        <p:spPr>
          <a:xfrm>
            <a:off x="4572000" y="3730752"/>
            <a:ext cx="4627515" cy="2034041"/>
          </a:xfrm>
          <a:prstGeom prst="rect">
            <a:avLst/>
          </a:prstGeom>
          <a:noFill/>
          <a:ln>
            <a:noFill/>
          </a:ln>
        </p:spPr>
        <p:txBody>
          <a:bodyPr spcFirstLastPara="1" wrap="square" lIns="91425" tIns="45700" rIns="91425" bIns="45700" anchor="t" anchorCtr="0">
            <a:normAutofit/>
          </a:bodyPr>
          <a:lstStyle>
            <a:lvl1pPr marL="457200" marR="0" lvl="0" indent="-317500" algn="just" rtl="0">
              <a:spcBef>
                <a:spcPts val="28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Clr>
                <a:srgbClr val="404040"/>
              </a:buClr>
              <a:buSzPts val="1800"/>
              <a:buFont typeface="Arial"/>
              <a:buNone/>
              <a:defRPr sz="1800" b="0" i="0" u="none" strike="noStrike" cap="none">
                <a:solidFill>
                  <a:srgbClr val="404040"/>
                </a:solidFill>
                <a:latin typeface="Arial"/>
                <a:ea typeface="Arial"/>
                <a:cs typeface="Arial"/>
                <a:sym typeface="Arial"/>
              </a:defRPr>
            </a:lvl2pPr>
            <a:lvl3pPr marL="1371600" marR="0" lvl="2"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0" name="Google Shape;100;p10"/>
          <p:cNvSpPr txBox="1">
            <a:spLocks noGrp="1"/>
          </p:cNvSpPr>
          <p:nvPr>
            <p:ph type="body" idx="6"/>
          </p:nvPr>
        </p:nvSpPr>
        <p:spPr>
          <a:xfrm>
            <a:off x="3662319" y="6260098"/>
            <a:ext cx="2298257" cy="557595"/>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200"/>
              </a:spcBef>
              <a:spcAft>
                <a:spcPts val="0"/>
              </a:spcAft>
              <a:buClr>
                <a:srgbClr val="008000"/>
              </a:buClr>
              <a:buSzPts val="1000"/>
              <a:buFont typeface="Arial"/>
              <a:buNone/>
              <a:defRPr sz="1000" b="1" i="0" u="none" strike="noStrike" cap="none">
                <a:solidFill>
                  <a:srgbClr val="008000"/>
                </a:solidFill>
                <a:latin typeface="Arial"/>
                <a:ea typeface="Arial"/>
                <a:cs typeface="Arial"/>
                <a:sym typeface="Arial"/>
              </a:defRPr>
            </a:lvl1pPr>
            <a:lvl2pPr marL="914400" marR="0" lvl="1" indent="-228600" algn="l" rtl="0">
              <a:spcBef>
                <a:spcPts val="360"/>
              </a:spcBef>
              <a:spcAft>
                <a:spcPts val="0"/>
              </a:spcAft>
              <a:buClr>
                <a:srgbClr val="404040"/>
              </a:buClr>
              <a:buSzPts val="1800"/>
              <a:buFont typeface="Arial"/>
              <a:buNone/>
              <a:defRPr sz="1800" b="0" i="0" u="none" strike="noStrike" cap="none">
                <a:solidFill>
                  <a:srgbClr val="404040"/>
                </a:solidFill>
                <a:latin typeface="Arial"/>
                <a:ea typeface="Arial"/>
                <a:cs typeface="Arial"/>
                <a:sym typeface="Arial"/>
              </a:defRPr>
            </a:lvl2pPr>
            <a:lvl3pPr marL="1371600" marR="0" lvl="2"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
          <p:cNvSpPr txBox="1"/>
          <p:nvPr/>
        </p:nvSpPr>
        <p:spPr>
          <a:xfrm>
            <a:off x="3387840" y="3906839"/>
            <a:ext cx="5786275" cy="27813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8000"/>
              </a:buClr>
              <a:buSzPts val="1800"/>
              <a:buFont typeface="Arial"/>
              <a:buNone/>
            </a:pPr>
            <a:r>
              <a:rPr lang="en-US" sz="1800" b="1" i="0" u="none" strike="noStrike" cap="none">
                <a:solidFill>
                  <a:srgbClr val="008000"/>
                </a:solidFill>
                <a:latin typeface="Arial"/>
                <a:ea typeface="Arial"/>
                <a:cs typeface="Arial"/>
                <a:sym typeface="Arial"/>
              </a:rPr>
              <a:t>Research Details</a:t>
            </a:r>
            <a:endParaRPr/>
          </a:p>
        </p:txBody>
      </p:sp>
      <p:sp>
        <p:nvSpPr>
          <p:cNvPr id="11" name="Google Shape;11;p2"/>
          <p:cNvSpPr txBox="1"/>
          <p:nvPr/>
        </p:nvSpPr>
        <p:spPr>
          <a:xfrm>
            <a:off x="3387840" y="2337119"/>
            <a:ext cx="5786275" cy="27463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8000"/>
              </a:buClr>
              <a:buSzPts val="1800"/>
              <a:buFont typeface="Arial"/>
              <a:buNone/>
            </a:pPr>
            <a:r>
              <a:rPr lang="en-US" sz="1800" b="1" i="0" u="none" strike="noStrike" cap="none">
                <a:solidFill>
                  <a:srgbClr val="008000"/>
                </a:solidFill>
                <a:latin typeface="Arial"/>
                <a:ea typeface="Arial"/>
                <a:cs typeface="Arial"/>
                <a:sym typeface="Arial"/>
              </a:rPr>
              <a:t>Significance and Impact</a:t>
            </a:r>
            <a:endParaRPr sz="1800" b="1" i="0" u="none" strike="noStrike" cap="none">
              <a:solidFill>
                <a:srgbClr val="008000"/>
              </a:solidFill>
              <a:latin typeface="Arial"/>
              <a:ea typeface="Arial"/>
              <a:cs typeface="Arial"/>
              <a:sym typeface="Arial"/>
            </a:endParaRPr>
          </a:p>
        </p:txBody>
      </p:sp>
      <p:sp>
        <p:nvSpPr>
          <p:cNvPr id="12" name="Google Shape;12;p2"/>
          <p:cNvSpPr txBox="1"/>
          <p:nvPr/>
        </p:nvSpPr>
        <p:spPr>
          <a:xfrm>
            <a:off x="3387840" y="782639"/>
            <a:ext cx="5786275" cy="27463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8000"/>
              </a:buClr>
              <a:buSzPts val="1800"/>
              <a:buFont typeface="Arial"/>
              <a:buNone/>
            </a:pPr>
            <a:r>
              <a:rPr lang="en-US" sz="1800" b="1" i="0" u="none" strike="noStrike" cap="none">
                <a:solidFill>
                  <a:srgbClr val="008000"/>
                </a:solidFill>
                <a:latin typeface="Arial"/>
                <a:ea typeface="Arial"/>
                <a:cs typeface="Arial"/>
                <a:sym typeface="Arial"/>
              </a:rPr>
              <a:t>Scientific Achievement</a:t>
            </a:r>
            <a:endParaRPr sz="1800" b="1" i="0" u="none" strike="noStrike" cap="none">
              <a:solidFill>
                <a:srgbClr val="008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7"/>
        <p:cNvGrpSpPr/>
        <p:nvPr/>
      </p:nvGrpSpPr>
      <p:grpSpPr>
        <a:xfrm>
          <a:off x="0" y="0"/>
          <a:ext cx="0" cy="0"/>
          <a:chOff x="0" y="0"/>
          <a:chExt cx="0" cy="0"/>
        </a:xfrm>
      </p:grpSpPr>
      <p:sp>
        <p:nvSpPr>
          <p:cNvPr id="38" name="Google Shape;38;p5"/>
          <p:cNvSpPr txBox="1"/>
          <p:nvPr/>
        </p:nvSpPr>
        <p:spPr>
          <a:xfrm>
            <a:off x="3387840" y="3906839"/>
            <a:ext cx="5786275" cy="27813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E86E25"/>
              </a:buClr>
              <a:buSzPts val="1800"/>
              <a:buFont typeface="Arial"/>
              <a:buNone/>
            </a:pPr>
            <a:r>
              <a:rPr lang="en-US" sz="1800" b="1" i="0" u="none" strike="noStrike" cap="none">
                <a:solidFill>
                  <a:srgbClr val="E86E25"/>
                </a:solidFill>
                <a:latin typeface="Arial"/>
                <a:ea typeface="Arial"/>
                <a:cs typeface="Arial"/>
                <a:sym typeface="Arial"/>
              </a:rPr>
              <a:t>Research Details</a:t>
            </a:r>
            <a:endParaRPr/>
          </a:p>
        </p:txBody>
      </p:sp>
      <p:sp>
        <p:nvSpPr>
          <p:cNvPr id="39" name="Google Shape;39;p5"/>
          <p:cNvSpPr txBox="1"/>
          <p:nvPr/>
        </p:nvSpPr>
        <p:spPr>
          <a:xfrm>
            <a:off x="3387840" y="2337119"/>
            <a:ext cx="5786275" cy="27463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E86E25"/>
              </a:buClr>
              <a:buSzPts val="1800"/>
              <a:buFont typeface="Arial"/>
              <a:buNone/>
            </a:pPr>
            <a:r>
              <a:rPr lang="en-US" sz="1800" b="1" i="0" u="none" strike="noStrike" cap="none">
                <a:solidFill>
                  <a:srgbClr val="E86E25"/>
                </a:solidFill>
                <a:latin typeface="Arial"/>
                <a:ea typeface="Arial"/>
                <a:cs typeface="Arial"/>
                <a:sym typeface="Arial"/>
              </a:rPr>
              <a:t>Significance and Impact</a:t>
            </a:r>
            <a:endParaRPr/>
          </a:p>
        </p:txBody>
      </p:sp>
      <p:sp>
        <p:nvSpPr>
          <p:cNvPr id="40" name="Google Shape;40;p5"/>
          <p:cNvSpPr txBox="1"/>
          <p:nvPr/>
        </p:nvSpPr>
        <p:spPr>
          <a:xfrm>
            <a:off x="3387840" y="782639"/>
            <a:ext cx="5786275" cy="27463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E86E25"/>
              </a:buClr>
              <a:buSzPts val="1800"/>
              <a:buFont typeface="Arial"/>
              <a:buNone/>
            </a:pPr>
            <a:r>
              <a:rPr lang="en-US" sz="1800" b="1" i="0" u="none" strike="noStrike" cap="none">
                <a:solidFill>
                  <a:srgbClr val="E86E25"/>
                </a:solidFill>
                <a:latin typeface="Arial"/>
                <a:ea typeface="Arial"/>
                <a:cs typeface="Arial"/>
                <a:sym typeface="Arial"/>
              </a:rPr>
              <a:t>Scientific Achievement</a:t>
            </a:r>
            <a:endParaRPr/>
          </a:p>
        </p:txBody>
      </p:sp>
    </p:spTree>
  </p:cSld>
  <p:clrMap bg1="lt1" tx1="dk1" bg2="dk2" tx2="lt2" accent1="accent1" accent2="accent2" accent3="accent3" accent4="accent4" accent5="accent5" accent6="accent6" hlink="hlink" folHlink="folHlink"/>
  <p:sldLayoutIdLst>
    <p:sldLayoutId id="2147483652" r:id="rId1"/>
    <p:sldLayoutId id="2147483653"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3"/>
        <p:cNvGrpSpPr/>
        <p:nvPr/>
      </p:nvGrpSpPr>
      <p:grpSpPr>
        <a:xfrm>
          <a:off x="0" y="0"/>
          <a:ext cx="0" cy="0"/>
          <a:chOff x="0" y="0"/>
          <a:chExt cx="0" cy="0"/>
        </a:xfrm>
      </p:grpSpPr>
      <p:sp>
        <p:nvSpPr>
          <p:cNvPr id="74" name="Google Shape;74;p8"/>
          <p:cNvSpPr txBox="1"/>
          <p:nvPr/>
        </p:nvSpPr>
        <p:spPr>
          <a:xfrm>
            <a:off x="4572000" y="3429000"/>
            <a:ext cx="4627515" cy="27813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8000"/>
              </a:buClr>
              <a:buSzPts val="1800"/>
              <a:buFont typeface="Arial"/>
              <a:buNone/>
            </a:pPr>
            <a:r>
              <a:rPr lang="en-US" sz="1800" b="1" i="0" u="none" strike="noStrike" cap="none">
                <a:solidFill>
                  <a:srgbClr val="008000"/>
                </a:solidFill>
                <a:latin typeface="Arial"/>
                <a:ea typeface="Arial"/>
                <a:cs typeface="Arial"/>
                <a:sym typeface="Arial"/>
              </a:rPr>
              <a:t>Research Details</a:t>
            </a:r>
            <a:endParaRPr/>
          </a:p>
        </p:txBody>
      </p:sp>
      <p:sp>
        <p:nvSpPr>
          <p:cNvPr id="75" name="Google Shape;75;p8"/>
          <p:cNvSpPr txBox="1"/>
          <p:nvPr/>
        </p:nvSpPr>
        <p:spPr>
          <a:xfrm>
            <a:off x="0" y="3429000"/>
            <a:ext cx="4627515" cy="27463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8000"/>
              </a:buClr>
              <a:buSzPts val="1800"/>
              <a:buFont typeface="Arial"/>
              <a:buNone/>
            </a:pPr>
            <a:r>
              <a:rPr lang="en-US" sz="1800" b="1" i="0" u="none" strike="noStrike" cap="none">
                <a:solidFill>
                  <a:srgbClr val="008000"/>
                </a:solidFill>
                <a:latin typeface="Arial"/>
                <a:ea typeface="Arial"/>
                <a:cs typeface="Arial"/>
                <a:sym typeface="Arial"/>
              </a:rPr>
              <a:t>Significance and Impact</a:t>
            </a:r>
            <a:endParaRPr/>
          </a:p>
        </p:txBody>
      </p:sp>
      <p:sp>
        <p:nvSpPr>
          <p:cNvPr id="76" name="Google Shape;76;p8"/>
          <p:cNvSpPr txBox="1"/>
          <p:nvPr/>
        </p:nvSpPr>
        <p:spPr>
          <a:xfrm>
            <a:off x="0" y="762797"/>
            <a:ext cx="4627515" cy="27463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8000"/>
              </a:buClr>
              <a:buSzPts val="1800"/>
              <a:buFont typeface="Arial"/>
              <a:buNone/>
            </a:pPr>
            <a:r>
              <a:rPr lang="en-US" sz="1800" b="1" i="0" u="none" strike="noStrike" cap="none">
                <a:solidFill>
                  <a:srgbClr val="008000"/>
                </a:solidFill>
                <a:latin typeface="Arial"/>
                <a:ea typeface="Arial"/>
                <a:cs typeface="Arial"/>
                <a:sym typeface="Arial"/>
              </a:rPr>
              <a:t>Scientific Achievement</a:t>
            </a:r>
            <a:endParaRPr/>
          </a:p>
        </p:txBody>
      </p:sp>
    </p:spTree>
  </p:cSld>
  <p:clrMap bg1="lt1" tx1="dk1" bg2="dk2" tx2="lt2" accent1="accent1" accent2="accent2" accent3="accent3" accent4="accent4" accent5="accent5" accent6="accent6" hlink="hlink" folHlink="folHlink"/>
  <p:sldLayoutIdLst>
    <p:sldLayoutId id="2147483655" r:id="rId1"/>
    <p:sldLayoutId id="2147483656"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ge69e41e085_1_0"/>
          <p:cNvSpPr txBox="1">
            <a:spLocks noGrp="1"/>
          </p:cNvSpPr>
          <p:nvPr>
            <p:ph type="title"/>
          </p:nvPr>
        </p:nvSpPr>
        <p:spPr>
          <a:xfrm>
            <a:off x="130800" y="-4625"/>
            <a:ext cx="9013200" cy="7086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2200" dirty="0"/>
              <a:t>Increases in Future AR Count and Size: Overview of the ARTMIP Tier 2 CMIP5/6 Experiment</a:t>
            </a:r>
          </a:p>
        </p:txBody>
      </p:sp>
      <p:sp>
        <p:nvSpPr>
          <p:cNvPr id="122" name="Google Shape;122;ge69e41e085_1_0"/>
          <p:cNvSpPr txBox="1">
            <a:spLocks noGrp="1"/>
          </p:cNvSpPr>
          <p:nvPr>
            <p:ph type="body" idx="3"/>
          </p:nvPr>
        </p:nvSpPr>
        <p:spPr>
          <a:xfrm>
            <a:off x="3387840" y="1079048"/>
            <a:ext cx="5786400" cy="1214100"/>
          </a:xfrm>
          <a:prstGeom prst="rect">
            <a:avLst/>
          </a:prstGeom>
          <a:noFill/>
          <a:ln>
            <a:noFill/>
          </a:ln>
        </p:spPr>
        <p:txBody>
          <a:bodyPr spcFirstLastPara="1" wrap="square" lIns="91425" tIns="45700" rIns="91425" bIns="45700" anchor="t" anchorCtr="0">
            <a:noAutofit/>
          </a:bodyPr>
          <a:lstStyle/>
          <a:p>
            <a:pPr marL="228600" lvl="0" indent="0" algn="l" rtl="0">
              <a:spcBef>
                <a:spcPts val="0"/>
              </a:spcBef>
              <a:spcAft>
                <a:spcPts val="0"/>
              </a:spcAft>
              <a:buClr>
                <a:schemeClr val="dk1"/>
              </a:buClr>
              <a:buSzPts val="1600"/>
              <a:buNone/>
            </a:pPr>
            <a:r>
              <a:rPr lang="en-US" sz="1400" dirty="0"/>
              <a:t>The international Atmospheric River Tracking Method Intercomparison Project (ARTMIP) team ran multiple objective atmospheric river (AR) detection tools (ARDTs) on future climate simulations, showing for the first time that (a) most ARDTs detect more ARs and larger ARs as the climate warms, and (b) uncertainty associated with the ARDTs themselves is large.</a:t>
            </a:r>
          </a:p>
        </p:txBody>
      </p:sp>
      <p:sp>
        <p:nvSpPr>
          <p:cNvPr id="123" name="Google Shape;123;ge69e41e085_1_0"/>
          <p:cNvSpPr txBox="1">
            <a:spLocks noGrp="1"/>
          </p:cNvSpPr>
          <p:nvPr>
            <p:ph type="body" idx="4"/>
          </p:nvPr>
        </p:nvSpPr>
        <p:spPr>
          <a:xfrm>
            <a:off x="3387850" y="2641150"/>
            <a:ext cx="5871300" cy="1310700"/>
          </a:xfrm>
          <a:prstGeom prst="rect">
            <a:avLst/>
          </a:prstGeom>
          <a:noFill/>
          <a:ln>
            <a:noFill/>
          </a:ln>
        </p:spPr>
        <p:txBody>
          <a:bodyPr spcFirstLastPara="1" wrap="square" lIns="91425" tIns="45700" rIns="91425" bIns="45700" anchor="t" anchorCtr="0">
            <a:noAutofit/>
          </a:bodyPr>
          <a:lstStyle/>
          <a:p>
            <a:pPr marL="228600" lvl="0" indent="0" algn="l" rtl="0">
              <a:spcBef>
                <a:spcPts val="0"/>
              </a:spcBef>
              <a:spcAft>
                <a:spcPts val="0"/>
              </a:spcAft>
              <a:buClr>
                <a:schemeClr val="dk1"/>
              </a:buClr>
              <a:buSzPts val="1600"/>
              <a:buNone/>
            </a:pPr>
            <a:r>
              <a:rPr lang="en-US" sz="1400" dirty="0"/>
              <a:t>In addition to revealing a previously-ignored, but large, source of uncertainty—uncertainty associated with the detection of atmospheric rivers—this effort produced a publicly-accessible database of atmospheric river detections in multiple future climate change simulations.  This dataset will be central to future efforts to develop a basic understanding of atmospheric rivers and climate change.</a:t>
            </a:r>
          </a:p>
        </p:txBody>
      </p:sp>
      <p:sp>
        <p:nvSpPr>
          <p:cNvPr id="124" name="Google Shape;124;ge69e41e085_1_0"/>
          <p:cNvSpPr txBox="1">
            <a:spLocks noGrp="1"/>
          </p:cNvSpPr>
          <p:nvPr>
            <p:ph type="body" idx="5"/>
          </p:nvPr>
        </p:nvSpPr>
        <p:spPr>
          <a:xfrm>
            <a:off x="3305950" y="4208250"/>
            <a:ext cx="5786400" cy="2034000"/>
          </a:xfrm>
          <a:prstGeom prst="rect">
            <a:avLst/>
          </a:prstGeom>
          <a:noFill/>
          <a:ln>
            <a:noFill/>
          </a:ln>
        </p:spPr>
        <p:txBody>
          <a:bodyPr spcFirstLastPara="1" wrap="square" lIns="91425" tIns="45700" rIns="91425" bIns="45700" anchor="t" anchorCtr="0">
            <a:noAutofit/>
          </a:bodyPr>
          <a:lstStyle/>
          <a:p>
            <a:pPr marL="228600" lvl="0" indent="-288925" algn="l" rtl="0">
              <a:spcBef>
                <a:spcPts val="0"/>
              </a:spcBef>
              <a:spcAft>
                <a:spcPts val="0"/>
              </a:spcAft>
              <a:buClr>
                <a:schemeClr val="dk1"/>
              </a:buClr>
              <a:buSzPts val="1400"/>
              <a:buFont typeface="Arial"/>
              <a:buChar char="‒"/>
            </a:pPr>
            <a:r>
              <a:rPr lang="en-US" dirty="0"/>
              <a:t>8 ARDTs were applied to 9 climate model simulations</a:t>
            </a:r>
          </a:p>
          <a:p>
            <a:pPr marL="228600" lvl="0" indent="-288925" algn="l" rtl="0">
              <a:spcBef>
                <a:spcPts val="0"/>
              </a:spcBef>
              <a:spcAft>
                <a:spcPts val="0"/>
              </a:spcAft>
              <a:buClr>
                <a:schemeClr val="dk1"/>
              </a:buClr>
              <a:buSzPts val="1400"/>
              <a:buFont typeface="Arial"/>
              <a:buChar char="‒"/>
            </a:pPr>
            <a:r>
              <a:rPr lang="en-US" dirty="0"/>
              <a:t>Experiment was coordinated by LBL, Indiana University, and NCAR</a:t>
            </a:r>
          </a:p>
          <a:p>
            <a:pPr marL="228600" indent="-288925">
              <a:spcBef>
                <a:spcPts val="0"/>
              </a:spcBef>
            </a:pPr>
            <a:r>
              <a:rPr lang="en-US" dirty="0"/>
              <a:t>Compared simulations of ARs with reanalysis; models perform well</a:t>
            </a:r>
          </a:p>
          <a:p>
            <a:pPr marL="228600" indent="-288925">
              <a:spcBef>
                <a:spcPts val="0"/>
              </a:spcBef>
            </a:pPr>
            <a:r>
              <a:rPr lang="en-US" dirty="0"/>
              <a:t>Analyzed changes in AR size, frequency, and count</a:t>
            </a:r>
          </a:p>
          <a:p>
            <a:pPr marL="228600" indent="-288925">
              <a:spcBef>
                <a:spcPts val="0"/>
              </a:spcBef>
            </a:pPr>
            <a:r>
              <a:rPr lang="en-US" dirty="0"/>
              <a:t>Compared future projections by model and by ARDT</a:t>
            </a:r>
          </a:p>
          <a:p>
            <a:pPr marL="228600" indent="-288925">
              <a:spcBef>
                <a:spcPts val="0"/>
              </a:spcBef>
            </a:pPr>
            <a:r>
              <a:rPr lang="en-US" dirty="0"/>
              <a:t>Showed that most—but not all—ARDTs detect more frequent and larger ARs</a:t>
            </a:r>
          </a:p>
          <a:p>
            <a:pPr marL="228600" indent="-288925">
              <a:spcBef>
                <a:spcPts val="0"/>
              </a:spcBef>
            </a:pPr>
            <a:r>
              <a:rPr lang="en-US" dirty="0"/>
              <a:t>Showed that uncertainty in future projections is due to uncertainty with how ARs are objectively detected</a:t>
            </a:r>
          </a:p>
        </p:txBody>
      </p:sp>
      <p:pic>
        <p:nvPicPr>
          <p:cNvPr id="125" name="Google Shape;125;ge69e41e085_1_0" descr="A picture containing drawing&#10;&#10;Description automatically generated"/>
          <p:cNvPicPr preferRelativeResize="0">
            <a:picLocks noGrp="1"/>
          </p:cNvPicPr>
          <p:nvPr>
            <p:ph type="pic" idx="6"/>
          </p:nvPr>
        </p:nvPicPr>
        <p:blipFill rotWithShape="1">
          <a:blip r:embed="rId3">
            <a:alphaModFix/>
          </a:blip>
          <a:srcRect l="-2373" t="-6360" r="2233"/>
          <a:stretch/>
        </p:blipFill>
        <p:spPr>
          <a:xfrm>
            <a:off x="3389586" y="6242253"/>
            <a:ext cx="2364900" cy="615600"/>
          </a:xfrm>
          <a:prstGeom prst="rect">
            <a:avLst/>
          </a:prstGeom>
          <a:noFill/>
          <a:ln>
            <a:noFill/>
          </a:ln>
        </p:spPr>
      </p:pic>
      <p:sp>
        <p:nvSpPr>
          <p:cNvPr id="7" name="Text Placeholder 6">
            <a:extLst>
              <a:ext uri="{FF2B5EF4-FFF2-40B4-BE49-F238E27FC236}">
                <a16:creationId xmlns:a16="http://schemas.microsoft.com/office/drawing/2014/main" id="{C71FA0AB-28B9-41B7-8F57-026EEE223CE7}"/>
              </a:ext>
            </a:extLst>
          </p:cNvPr>
          <p:cNvSpPr>
            <a:spLocks noGrp="1"/>
          </p:cNvSpPr>
          <p:nvPr>
            <p:ph type="body" idx="2"/>
          </p:nvPr>
        </p:nvSpPr>
        <p:spPr>
          <a:xfrm>
            <a:off x="-14272" y="5330425"/>
            <a:ext cx="3352280" cy="911826"/>
          </a:xfrm>
        </p:spPr>
        <p:txBody>
          <a:bodyPr/>
          <a:lstStyle/>
          <a:p>
            <a:pPr marL="0" indent="0" algn="l"/>
            <a:r>
              <a:rPr lang="en-US" b="1" dirty="0"/>
              <a:t>O’Brien, T. A</a:t>
            </a:r>
            <a:r>
              <a:rPr lang="en-US" dirty="0"/>
              <a:t>., et al. (2021). Increases in Future AR Count and Size: Overview of the ARTMIP Tier 2 CMIP5/6 Experiment. Journal of Geophysical Research Atmospheres, In Press.</a:t>
            </a:r>
            <a:br>
              <a:rPr lang="en-US" dirty="0"/>
            </a:br>
            <a:r>
              <a:rPr lang="en-US" dirty="0"/>
              <a:t>https://doi.org/10.1029/2021JD036013</a:t>
            </a:r>
          </a:p>
        </p:txBody>
      </p:sp>
      <p:pic>
        <p:nvPicPr>
          <p:cNvPr id="9" name="Picture 8" descr="A picture containing porcelain&#10;&#10;Description automatically generated">
            <a:extLst>
              <a:ext uri="{FF2B5EF4-FFF2-40B4-BE49-F238E27FC236}">
                <a16:creationId xmlns:a16="http://schemas.microsoft.com/office/drawing/2014/main" id="{9203C6D7-31B6-4745-869E-CA6A40DE2A52}"/>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 y="738808"/>
            <a:ext cx="3387840" cy="3387840"/>
          </a:xfrm>
          <a:prstGeom prst="rect">
            <a:avLst/>
          </a:prstGeom>
        </p:spPr>
      </p:pic>
      <p:sp>
        <p:nvSpPr>
          <p:cNvPr id="22" name="Text Placeholder 6">
            <a:extLst>
              <a:ext uri="{FF2B5EF4-FFF2-40B4-BE49-F238E27FC236}">
                <a16:creationId xmlns:a16="http://schemas.microsoft.com/office/drawing/2014/main" id="{194D5B68-BBB7-4B83-9F15-61CFE6C18C3E}"/>
              </a:ext>
            </a:extLst>
          </p:cNvPr>
          <p:cNvSpPr txBox="1">
            <a:spLocks/>
          </p:cNvSpPr>
          <p:nvPr/>
        </p:nvSpPr>
        <p:spPr>
          <a:xfrm>
            <a:off x="-46330" y="4069995"/>
            <a:ext cx="3352280" cy="1219629"/>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just" rtl="0">
              <a:lnSpc>
                <a:spcPct val="100000"/>
              </a:lnSpc>
              <a:spcBef>
                <a:spcPts val="0"/>
              </a:spcBef>
              <a:spcAft>
                <a:spcPts val="0"/>
              </a:spcAft>
              <a:buClr>
                <a:srgbClr val="008000"/>
              </a:buClr>
              <a:buSzPts val="1000"/>
              <a:buFont typeface="Arial"/>
              <a:buNone/>
              <a:defRPr sz="1000" b="0" i="0" u="none" strike="noStrike" cap="none">
                <a:solidFill>
                  <a:srgbClr val="008000"/>
                </a:solidFill>
                <a:latin typeface="Arial"/>
                <a:ea typeface="Arial"/>
                <a:cs typeface="Arial"/>
                <a:sym typeface="Arial"/>
              </a:defRPr>
            </a:lvl1pPr>
            <a:lvl2pPr marL="914400" marR="0" lvl="1" indent="-228600" algn="l" rtl="0">
              <a:lnSpc>
                <a:spcPct val="100000"/>
              </a:lnSpc>
              <a:spcBef>
                <a:spcPts val="360"/>
              </a:spcBef>
              <a:spcAft>
                <a:spcPts val="0"/>
              </a:spcAft>
              <a:buClr>
                <a:srgbClr val="404040"/>
              </a:buClr>
              <a:buSzPts val="1800"/>
              <a:buFont typeface="Arial"/>
              <a:buNone/>
              <a:defRPr sz="1800" b="0" i="0" u="none" strike="noStrike" cap="none">
                <a:solidFill>
                  <a:srgbClr val="404040"/>
                </a:solidFill>
                <a:latin typeface="Arial"/>
                <a:ea typeface="Arial"/>
                <a:cs typeface="Arial"/>
                <a:sym typeface="Arial"/>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pPr marL="0" indent="0"/>
            <a:r>
              <a:rPr lang="en-US" b="1" dirty="0"/>
              <a:t>Caption</a:t>
            </a:r>
            <a:r>
              <a:rPr lang="en-US" dirty="0"/>
              <a:t>: Pseudo color imagery, from the GOES-17 satellite, of the November 13, 2021 atmospheric river that caused major flooding in Vancouver, B.C.  The outer red contours outline the boundaries of atmospheric rivers, as identified by an objective ARDT, and the color contours within depict integrated vapor transport at intervals of 250, 500, 750, 1000, and 1250 kg/m/s.</a:t>
            </a:r>
          </a:p>
        </p:txBody>
      </p:sp>
    </p:spTree>
  </p:cSld>
  <p:clrMapOvr>
    <a:masterClrMapping/>
  </p:clrMapOvr>
</p:sld>
</file>

<file path=ppt/theme/theme1.xml><?xml version="1.0" encoding="utf-8"?>
<a:theme xmlns:a="http://schemas.openxmlformats.org/drawingml/2006/main" name="DOE-SC EESA Highlights">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ther EESA Highlights (not DOE-SC)">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Horizonal Img_DOE-SC EESA Highlights">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TotalTime>
  <Words>342</Words>
  <Application>Microsoft Office PowerPoint</Application>
  <PresentationFormat>On-screen Show (4:3)</PresentationFormat>
  <Paragraphs>12</Paragraphs>
  <Slides>1</Slides>
  <Notes>1</Notes>
  <HiddenSlides>0</HiddenSlides>
  <MMClips>0</MMClips>
  <ScaleCrop>false</ScaleCrop>
  <HeadingPairs>
    <vt:vector size="6" baseType="variant">
      <vt:variant>
        <vt:lpstr>Fonts Used</vt:lpstr>
      </vt:variant>
      <vt:variant>
        <vt:i4>1</vt:i4>
      </vt:variant>
      <vt:variant>
        <vt:lpstr>Theme</vt:lpstr>
      </vt:variant>
      <vt:variant>
        <vt:i4>3</vt:i4>
      </vt:variant>
      <vt:variant>
        <vt:lpstr>Slide Titles</vt:lpstr>
      </vt:variant>
      <vt:variant>
        <vt:i4>1</vt:i4>
      </vt:variant>
    </vt:vector>
  </HeadingPairs>
  <TitlesOfParts>
    <vt:vector size="5" baseType="lpstr">
      <vt:lpstr>Arial</vt:lpstr>
      <vt:lpstr>DOE-SC EESA Highlights</vt:lpstr>
      <vt:lpstr>Other EESA Highlights (not DOE-SC)</vt:lpstr>
      <vt:lpstr>Horizonal Img_DOE-SC EESA Highlights</vt:lpstr>
      <vt:lpstr>Increases in Future AR Count and Size: Overview of the ARTMIP Tier 2 CMIP5/6 Experiment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Constraining and Characterizing the size of Atmospheric Rivers: A perspective independent from the detection algorithm</dc:title>
  <dc:creator>Maryann Villavert</dc:creator>
  <cp:lastModifiedBy>O'Brien, Travis Allen</cp:lastModifiedBy>
  <cp:revision>4</cp:revision>
  <dcterms:created xsi:type="dcterms:W3CDTF">2016-02-10T19:06:12Z</dcterms:created>
  <dcterms:modified xsi:type="dcterms:W3CDTF">2021-12-27T16:26:02Z</dcterms:modified>
</cp:coreProperties>
</file>