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5" autoAdjust="0"/>
    <p:restoredTop sz="94694" autoAdjust="0"/>
  </p:normalViewPr>
  <p:slideViewPr>
    <p:cSldViewPr snapToGrid="0" snapToObjects="1">
      <p:cViewPr varScale="1">
        <p:scale>
          <a:sx n="106" d="100"/>
          <a:sy n="106" d="100"/>
        </p:scale>
        <p:origin x="1662" y="144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154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Uncertainty in the</a:t>
            </a:r>
            <a:br>
              <a:rPr lang="en-US" dirty="0"/>
            </a:br>
            <a:r>
              <a:rPr lang="en-US" dirty="0"/>
              <a:t>Detection of Atmospheric Rivers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6"/>
          </p:nvPr>
        </p:nvSpPr>
        <p:spPr>
          <a:xfrm>
            <a:off x="12700" y="5553960"/>
            <a:ext cx="3376886" cy="688293"/>
          </a:xfrm>
        </p:spPr>
        <p:txBody>
          <a:bodyPr/>
          <a:lstStyle/>
          <a:p>
            <a:r>
              <a:rPr lang="en-US" dirty="0">
                <a:effectLst/>
              </a:rPr>
              <a:t>O’Brien, T. A., and Co-Authors (2020). Detection of atmospheric rivers with inline uncertainty quantification: TECA-BARD v1.0.1. </a:t>
            </a:r>
            <a:r>
              <a:rPr lang="en-US" i="1" dirty="0">
                <a:effectLst/>
              </a:rPr>
              <a:t>Geoscientific Model Development</a:t>
            </a:r>
            <a:r>
              <a:rPr lang="en-US" dirty="0">
                <a:effectLst/>
              </a:rPr>
              <a:t>, </a:t>
            </a:r>
            <a:r>
              <a:rPr lang="en-US" i="1" dirty="0">
                <a:effectLst/>
              </a:rPr>
              <a:t>13</a:t>
            </a:r>
            <a:r>
              <a:rPr lang="en-US" dirty="0">
                <a:effectLst/>
              </a:rPr>
              <a:t>(12), 6131–6148. https://doi.org/10.5194/gmd-13-6131-2020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The Berkeley Lab CASCADE SFA has created a high-performance-computing tool for quantifying uncertainty in the detection of atmospheric rivers (ARs): the Toolkit for Extreme Climate Analysis Bayesian AR Detector – TECA-BARD v1.0.1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4"/>
          </p:nvPr>
        </p:nvSpPr>
        <p:spPr>
          <a:xfrm>
            <a:off x="3387840" y="2641148"/>
            <a:ext cx="5786275" cy="1310742"/>
          </a:xfrm>
        </p:spPr>
        <p:txBody>
          <a:bodyPr/>
          <a:lstStyle/>
          <a:p>
            <a:r>
              <a:rPr lang="en-US" dirty="0"/>
              <a:t>This is the first time that a statistical machine learning technique has been used to train a method (TECA-BARD v1.0.1) to simultaneously (a) emulate the behavior of experts when identifying ARs, and (b) quantify uncertainty associated with the expert’s subjective opinions.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Developed a novel AR detection method</a:t>
            </a:r>
          </a:p>
          <a:p>
            <a:r>
              <a:rPr lang="en-US" dirty="0"/>
              <a:t>Co-authors manually identified ARs in meteorological maps</a:t>
            </a:r>
          </a:p>
          <a:p>
            <a:r>
              <a:rPr lang="en-US" dirty="0"/>
              <a:t>Used a Bayesian approach to estimate AR detector parameters, given the expert AR identifications</a:t>
            </a:r>
          </a:p>
          <a:p>
            <a:r>
              <a:rPr lang="en-US" dirty="0"/>
              <a:t>Showed that the answer to the question “How does El Niño affect the number of ARs?” depends on which expert the method was trained on</a:t>
            </a:r>
          </a:p>
          <a:p>
            <a:r>
              <a:rPr lang="en-US" dirty="0"/>
              <a:t>Deployed the tool publicly to be used for AR-science applications</a:t>
            </a:r>
          </a:p>
        </p:txBody>
      </p:sp>
      <p:pic>
        <p:nvPicPr>
          <p:cNvPr id="6" name="Picture Placeholder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5C3571E5-3139-8049-8382-2BD79210621C}"/>
              </a:ext>
            </a:extLst>
          </p:cNvPr>
          <p:cNvPicPr>
            <a:picLocks noGrp="1" noChangeAspect="1"/>
          </p:cNvPicPr>
          <p:nvPr>
            <p:ph type="pic" sz="quarter" idx="36"/>
          </p:nvPr>
        </p:nvPicPr>
        <p:blipFill rotWithShape="1">
          <a:blip r:embed="rId2"/>
          <a:srcRect l="-2371" t="-6357" r="2226" b="-1"/>
          <a:stretch/>
        </p:blipFill>
        <p:spPr>
          <a:xfrm>
            <a:off x="3389586" y="6242253"/>
            <a:ext cx="2364828" cy="615747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EA313C-EF2D-214F-A70E-0AF43CD0DC1D}"/>
              </a:ext>
            </a:extLst>
          </p:cNvPr>
          <p:cNvSpPr txBox="1"/>
          <p:nvPr/>
        </p:nvSpPr>
        <p:spPr>
          <a:xfrm>
            <a:off x="38374" y="4214359"/>
            <a:ext cx="32118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Pseudocoloring</a:t>
            </a:r>
            <a:r>
              <a:rPr lang="en-US" sz="1400" dirty="0"/>
              <a:t> of precipitable water with superposed 5%, 50%, and 100% contours of atmospheric river probability. Green x shows ground truth obtained via manual expert identification.</a:t>
            </a: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819FFB08-1A86-46CD-9C88-C212E37673E2}"/>
              </a:ext>
            </a:extLst>
          </p:cNvPr>
          <p:cNvPicPr>
            <a:picLocks noGrp="1" noChangeAspect="1"/>
          </p:cNvPicPr>
          <p:nvPr>
            <p:ph sz="quarter" idx="31"/>
          </p:nvPr>
        </p:nvPicPr>
        <p:blipFill>
          <a:blip r:embed="rId3"/>
          <a:stretch>
            <a:fillRect/>
          </a:stretch>
        </p:blipFill>
        <p:spPr>
          <a:xfrm>
            <a:off x="38374" y="1411551"/>
            <a:ext cx="3351212" cy="2671574"/>
          </a:xfrm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2056</TotalTime>
  <Words>227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Other EESA Highlights (not DOE-SC)</vt:lpstr>
      <vt:lpstr>DOE-SC EESA Highlights</vt:lpstr>
      <vt:lpstr>Horizonal Img_DOE-SC EESA Highlights</vt:lpstr>
      <vt:lpstr>Quantifying Uncertainty in the Detection of Atmospheric Rivers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O'Brien, Travis Allen</cp:lastModifiedBy>
  <cp:revision>94</cp:revision>
  <dcterms:created xsi:type="dcterms:W3CDTF">2016-02-10T19:06:12Z</dcterms:created>
  <dcterms:modified xsi:type="dcterms:W3CDTF">2020-12-03T22:37:33Z</dcterms:modified>
</cp:coreProperties>
</file>