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1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2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3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1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2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5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4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01A42-F6FC-480C-B5FD-F90F45AEC02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ABB07-B5E5-4F0C-9D67-B7C331E2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4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4288"/>
            <a:ext cx="8693150" cy="688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3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2016-11-28T21:27:01Z</dcterms:created>
  <dcterms:modified xsi:type="dcterms:W3CDTF">2016-11-28T21:27:19Z</dcterms:modified>
</cp:coreProperties>
</file>