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76"/>
  </p:normalViewPr>
  <p:slideViewPr>
    <p:cSldViewPr>
      <p:cViewPr varScale="1">
        <p:scale>
          <a:sx n="95" d="100"/>
          <a:sy n="95" d="100"/>
        </p:scale>
        <p:origin x="162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7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1143000" cy="38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" y="152400"/>
            <a:ext cx="91440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Practice and philosophy of climate model tuning across six US modeling </a:t>
            </a:r>
            <a:r>
              <a:rPr lang="en-US" sz="2000" b="1" dirty="0" smtClean="0"/>
              <a:t>centers</a:t>
            </a:r>
          </a:p>
          <a:p>
            <a:pPr algn="ctr"/>
            <a:r>
              <a:rPr lang="en-US" sz="2000" i="1" dirty="0" smtClean="0"/>
              <a:t>(New GMD </a:t>
            </a:r>
            <a:r>
              <a:rPr lang="en-US" sz="2000" i="1" smtClean="0"/>
              <a:t>’review’ </a:t>
            </a:r>
            <a:r>
              <a:rPr lang="en-US" sz="2000" i="1" dirty="0" smtClean="0"/>
              <a:t>paper)</a:t>
            </a:r>
            <a:endParaRPr lang="en-US" sz="20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5465802"/>
            <a:ext cx="70104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dirty="0"/>
              <a:t> Schmidt, G. A., Bader, D., Donner, L. J., </a:t>
            </a:r>
            <a:r>
              <a:rPr lang="en-US" sz="1000" dirty="0" err="1"/>
              <a:t>Elsaesser</a:t>
            </a:r>
            <a:r>
              <a:rPr lang="en-US" sz="1000" dirty="0"/>
              <a:t>, G. S., </a:t>
            </a:r>
            <a:r>
              <a:rPr lang="en-US" sz="1000" dirty="0" err="1"/>
              <a:t>Golaz</a:t>
            </a:r>
            <a:r>
              <a:rPr lang="en-US" sz="1000" dirty="0"/>
              <a:t>, J.-C., </a:t>
            </a:r>
            <a:r>
              <a:rPr lang="en-US" sz="1000" dirty="0" err="1"/>
              <a:t>Hannay</a:t>
            </a:r>
            <a:r>
              <a:rPr lang="en-US" sz="1000" dirty="0"/>
              <a:t>, C., </a:t>
            </a:r>
            <a:r>
              <a:rPr lang="en-US" sz="1000" dirty="0" err="1"/>
              <a:t>Molod</a:t>
            </a:r>
            <a:r>
              <a:rPr lang="en-US" sz="1000" dirty="0"/>
              <a:t>, A., </a:t>
            </a:r>
            <a:r>
              <a:rPr lang="en-US" sz="1000" b="1" dirty="0"/>
              <a:t>Neale, R. B., </a:t>
            </a:r>
            <a:r>
              <a:rPr lang="en-US" sz="1000" dirty="0"/>
              <a:t>and </a:t>
            </a:r>
            <a:r>
              <a:rPr lang="en-US" sz="1000" dirty="0" err="1"/>
              <a:t>Saha</a:t>
            </a:r>
            <a:r>
              <a:rPr lang="en-US" sz="1000" dirty="0"/>
              <a:t>, S.: Practice and philosophy of climate model tuning across six US modeling centers, </a:t>
            </a:r>
            <a:r>
              <a:rPr lang="en-US" sz="1000" dirty="0" err="1"/>
              <a:t>Geosci</a:t>
            </a:r>
            <a:r>
              <a:rPr lang="en-US" sz="1000" dirty="0"/>
              <a:t>. Model Dev., 10, 3207-3223, https://</a:t>
            </a:r>
            <a:r>
              <a:rPr lang="en-US" sz="1000" dirty="0" err="1"/>
              <a:t>doi.org</a:t>
            </a:r>
            <a:r>
              <a:rPr lang="en-US" sz="1000" dirty="0"/>
              <a:t>/10.5194/gmd-10-3207-2017, 2017.</a:t>
            </a:r>
            <a:endParaRPr lang="en-US" sz="1000" b="1" dirty="0">
              <a:solidFill>
                <a:srgbClr val="8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4300" y="2971800"/>
            <a:ext cx="449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Research: </a:t>
            </a:r>
          </a:p>
          <a:p>
            <a:r>
              <a:rPr lang="en-US" dirty="0" smtClean="0"/>
              <a:t>-- Document individual modeling centers’ tuning and calibration priorities</a:t>
            </a:r>
          </a:p>
          <a:p>
            <a:r>
              <a:rPr lang="en-US" dirty="0" smtClean="0"/>
              <a:t>-- Relate priorities to different model processes (e.g., with or without cloud-aerosol effects)</a:t>
            </a:r>
            <a:endParaRPr lang="en-US" dirty="0"/>
          </a:p>
          <a:p>
            <a:r>
              <a:rPr lang="en-US" dirty="0" smtClean="0"/>
              <a:t>-- Determine activities core to all centers</a:t>
            </a:r>
          </a:p>
          <a:p>
            <a:r>
              <a:rPr lang="en-US" dirty="0" smtClean="0"/>
              <a:t>-- Determine activities unique to each center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319867" y="4326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756483" y="3278088"/>
            <a:ext cx="431131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Impact</a:t>
            </a:r>
            <a:r>
              <a:rPr lang="en-US" u="sng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Reveals challenge of tuning </a:t>
            </a:r>
            <a:r>
              <a:rPr lang="en-US" smtClean="0"/>
              <a:t>is increasingly </a:t>
            </a:r>
            <a:r>
              <a:rPr lang="en-US" dirty="0" smtClean="0"/>
              <a:t>due to more complex physical parameterizations. Therefore, multiple equilibria in minimizing errors become more likely.</a:t>
            </a:r>
            <a:r>
              <a:rPr lang="en-US" sz="1200" dirty="0" smtClean="0"/>
              <a:t>	</a:t>
            </a:r>
            <a:endParaRPr lang="en-US" sz="1200" dirty="0"/>
          </a:p>
          <a:p>
            <a:r>
              <a:rPr lang="en-US" sz="1200" u="sng" dirty="0" smtClean="0">
                <a:solidFill>
                  <a:srgbClr val="000000"/>
                </a:solidFill>
              </a:rPr>
              <a:t> </a:t>
            </a:r>
            <a:endParaRPr lang="en-US" u="sng" dirty="0" smtClean="0">
              <a:solidFill>
                <a:srgbClr val="000000"/>
              </a:solidFill>
            </a:endParaRPr>
          </a:p>
        </p:txBody>
      </p:sp>
      <p:pic>
        <p:nvPicPr>
          <p:cNvPr id="19" name="Picture 5" descr="NC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779" y="5943600"/>
            <a:ext cx="963021" cy="65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64300" y="849075"/>
            <a:ext cx="3235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Objective: </a:t>
            </a:r>
            <a:r>
              <a:rPr lang="en-US" dirty="0" smtClean="0"/>
              <a:t>Contrast the climate model tuning philosophies and priorities from US modeling centers. Make these practices more transparent for users of climate model data and other model developers.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0" t="31334" r="16667" b="26096"/>
          <a:stretch/>
        </p:blipFill>
        <p:spPr>
          <a:xfrm>
            <a:off x="3171020" y="1005800"/>
            <a:ext cx="5820580" cy="20422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31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18201</TotalTime>
  <Words>119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Rod</vt:lpstr>
      <vt:lpstr>Office Theme</vt:lpstr>
      <vt:lpstr>PowerPoint Presentation</vt:lpstr>
      <vt:lpstr>PowerPoint Presentation</vt:lpstr>
    </vt:vector>
  </TitlesOfParts>
  <Company>Office of Science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Stephanie Shearer</cp:lastModifiedBy>
  <cp:revision>145</cp:revision>
  <dcterms:created xsi:type="dcterms:W3CDTF">2016-01-21T12:20:43Z</dcterms:created>
  <dcterms:modified xsi:type="dcterms:W3CDTF">2017-09-11T17:01:12Z</dcterms:modified>
</cp:coreProperties>
</file>