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86E25"/>
    <a:srgbClr val="1C75BC"/>
    <a:srgbClr val="88AC2E"/>
    <a:srgbClr val="008000"/>
    <a:srgbClr val="106636"/>
    <a:srgbClr val="27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67" autoAdjust="0"/>
    <p:restoredTop sz="96005" autoAdjust="0"/>
  </p:normalViewPr>
  <p:slideViewPr>
    <p:cSldViewPr snapToGrid="0" snapToObjects="1">
      <p:cViewPr varScale="1">
        <p:scale>
          <a:sx n="112" d="100"/>
          <a:sy n="112" d="100"/>
        </p:scale>
        <p:origin x="96" y="252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6485" y="-4627"/>
            <a:ext cx="8685183" cy="708660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Expansion of high-latitude deciduous plants driven by interactions between climate warming and fire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3387840" y="1071890"/>
            <a:ext cx="5786275" cy="1214209"/>
          </a:xfrm>
        </p:spPr>
        <p:txBody>
          <a:bodyPr/>
          <a:lstStyle/>
          <a:p>
            <a:pPr marL="225425" indent="-225425">
              <a:buFont typeface="Arial"/>
              <a:buChar char="•"/>
            </a:pPr>
            <a:r>
              <a:rPr lang="en-US" dirty="0"/>
              <a:t>We modeled, consistent with changes during the Holocene, that changes in 21</a:t>
            </a:r>
            <a:r>
              <a:rPr lang="en-US" baseline="30000" dirty="0"/>
              <a:t>st</a:t>
            </a:r>
            <a:r>
              <a:rPr lang="en-US" dirty="0"/>
              <a:t> century climate and fire are likely to alter vegetation composition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across Alaska. </a:t>
            </a:r>
          </a:p>
          <a:p>
            <a:pPr marL="225425" indent="-225425">
              <a:buFont typeface="Arial"/>
              <a:buChar char="•"/>
            </a:pPr>
            <a:r>
              <a:rPr lang="en-US" dirty="0"/>
              <a:t>The relative dominance of deciduous plants nearly doubles, accounting for 58% of Alaska ecosystem net primary productivity by 2100.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407303" y="2569262"/>
            <a:ext cx="5644365" cy="1726433"/>
          </a:xfrm>
        </p:spPr>
        <p:txBody>
          <a:bodyPr/>
          <a:lstStyle/>
          <a:p>
            <a:pPr marL="0"/>
            <a:endParaRPr lang="en-US" dirty="0"/>
          </a:p>
          <a:p>
            <a:pPr marL="230188" indent="-230188">
              <a:buFont typeface="Arial"/>
              <a:buChar char="•"/>
            </a:pPr>
            <a:r>
              <a:rPr lang="en-US" dirty="0"/>
              <a:t>Deciduous trees will dominate northern boreal forest ecosystems. 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Deciduous and evergreen shrubs will increase in much of the Arctic tundra. </a:t>
            </a:r>
          </a:p>
          <a:p>
            <a:pPr marL="230188" indent="-230188">
              <a:buFont typeface="Arial"/>
              <a:buChar char="•"/>
            </a:pPr>
            <a:r>
              <a:rPr lang="en-US" dirty="0"/>
              <a:t>Expansion of deciduous vegetation will affect the carbon cycle, surface energy fluxes, and ecosystem function, thereby affecting multiple feedbacks with the climate system.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387840" y="5134691"/>
            <a:ext cx="5646279" cy="1262484"/>
          </a:xfrm>
        </p:spPr>
        <p:txBody>
          <a:bodyPr>
            <a:no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600" dirty="0"/>
              <a:t>We applied a well-tested mechanistic model, </a:t>
            </a:r>
            <a:r>
              <a:rPr lang="en-US" sz="1600" i="1" dirty="0"/>
              <a:t>ecosys</a:t>
            </a:r>
            <a:r>
              <a:rPr lang="en-US" sz="1600" dirty="0"/>
              <a:t>, and examined how plant functional types across Alaska respond to projected 21</a:t>
            </a:r>
            <a:r>
              <a:rPr lang="en-US" sz="1600" baseline="30000" dirty="0"/>
              <a:t>st</a:t>
            </a:r>
            <a:r>
              <a:rPr lang="en-US" sz="1600" dirty="0"/>
              <a:t> century changes in climate and fire regime. </a:t>
            </a:r>
          </a:p>
        </p:txBody>
      </p:sp>
      <p:sp>
        <p:nvSpPr>
          <p:cNvPr id="24" name="Content Placeholder 11"/>
          <p:cNvSpPr txBox="1">
            <a:spLocks/>
          </p:cNvSpPr>
          <p:nvPr/>
        </p:nvSpPr>
        <p:spPr>
          <a:xfrm>
            <a:off x="66771" y="3700202"/>
            <a:ext cx="3381081" cy="9975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kern="1200" baseline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Figure. Deciduous plant functional types become dominant around 2058 because of interactions between increased soil temperatures and fire.</a:t>
            </a:r>
            <a:r>
              <a:rPr lang="en-US" sz="1400" dirty="0"/>
              <a:t> 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1849826" y="2898817"/>
            <a:ext cx="443588" cy="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 txBox="1">
            <a:spLocks/>
          </p:cNvSpPr>
          <p:nvPr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  <p:sp>
        <p:nvSpPr>
          <p:cNvPr id="17" name="Text Placeholder 21"/>
          <p:cNvSpPr txBox="1">
            <a:spLocks/>
          </p:cNvSpPr>
          <p:nvPr/>
        </p:nvSpPr>
        <p:spPr>
          <a:xfrm>
            <a:off x="3407303" y="2586121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18" name="Text Placeholder 21"/>
          <p:cNvSpPr txBox="1">
            <a:spLocks/>
          </p:cNvSpPr>
          <p:nvPr/>
        </p:nvSpPr>
        <p:spPr>
          <a:xfrm>
            <a:off x="3357725" y="4871276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659" y="4826873"/>
            <a:ext cx="3450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Arial"/>
                <a:cs typeface="Arial"/>
              </a:rPr>
              <a:t>Mekonnen, Z.A., Riley, W.J., Randerson, J.T., Grant, R.F, and Rogers, B.M. (2019): Interactions between climate warming and fire will drive expansion of high-latitude deciduous vegetation, in press </a:t>
            </a:r>
            <a:r>
              <a:rPr lang="en-US" sz="1200" i="1" dirty="0">
                <a:solidFill>
                  <a:srgbClr val="008000"/>
                </a:solidFill>
                <a:latin typeface="Arial"/>
                <a:cs typeface="Arial"/>
              </a:rPr>
              <a:t>Nature Plants</a:t>
            </a:r>
            <a:r>
              <a:rPr lang="en-US" sz="1200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</a:p>
          <a:p>
            <a:endParaRPr lang="en-US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19" name="Picture 18" descr="figure3_borea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" y="1071890"/>
            <a:ext cx="3418598" cy="2509181"/>
          </a:xfrm>
          <a:prstGeom prst="rect">
            <a:avLst/>
          </a:prstGeom>
        </p:spPr>
      </p:pic>
      <p:pic>
        <p:nvPicPr>
          <p:cNvPr id="20" name="Picture 19" descr="NGEE Arctic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71" y="6299199"/>
            <a:ext cx="1862668" cy="525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9" y="6320418"/>
            <a:ext cx="829401" cy="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198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 Expansion of high-latitude deciduous plants driven by interactions between climate warming and fire 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212</cp:revision>
  <dcterms:created xsi:type="dcterms:W3CDTF">2016-02-10T19:06:12Z</dcterms:created>
  <dcterms:modified xsi:type="dcterms:W3CDTF">2019-08-13T01:01:04Z</dcterms:modified>
</cp:coreProperties>
</file>