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88" r:id="rId2"/>
    <p:sldMasterId id="2147483691" r:id="rId3"/>
  </p:sldMasterIdLst>
  <p:notesMasterIdLst>
    <p:notesMasterId r:id="rId5"/>
  </p:notesMasterIdLst>
  <p:handoutMasterIdLst>
    <p:handoutMasterId r:id="rId6"/>
  </p:handoutMasterIdLst>
  <p:sldIdLst>
    <p:sldId id="26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E86E25"/>
    <a:srgbClr val="1C75BC"/>
    <a:srgbClr val="88AC2E"/>
    <a:srgbClr val="008000"/>
    <a:srgbClr val="106636"/>
    <a:srgbClr val="2762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167" autoAdjust="0"/>
    <p:restoredTop sz="95939" autoAdjust="0"/>
  </p:normalViewPr>
  <p:slideViewPr>
    <p:cSldViewPr snapToGrid="0" snapToObjects="1">
      <p:cViewPr varScale="1">
        <p:scale>
          <a:sx n="112" d="100"/>
          <a:sy n="112" d="100"/>
        </p:scale>
        <p:origin x="78" y="2406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1C719-3C4F-EB4F-89FE-A3D057C59A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64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78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33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340373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4288" y="5308600"/>
            <a:ext cx="3373437" cy="246063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4887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254255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22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5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3662319" y="6260098"/>
            <a:ext cx="2298257" cy="557595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372463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0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48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4572000" y="3429000"/>
            <a:ext cx="462751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0" y="3429000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0" y="762797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84658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66485" y="-4627"/>
            <a:ext cx="8685183" cy="708660"/>
          </a:xfrm>
        </p:spPr>
        <p:txBody>
          <a:bodyPr/>
          <a:lstStyle/>
          <a:p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Changes in precipitation and air temperature contribute comparably to permafrost degradation in a warmer climate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0"/>
          </p:nvPr>
        </p:nvSpPr>
        <p:spPr>
          <a:xfrm>
            <a:off x="3856970" y="1103250"/>
            <a:ext cx="5379857" cy="1214209"/>
          </a:xfrm>
        </p:spPr>
        <p:txBody>
          <a:bodyPr/>
          <a:lstStyle/>
          <a:p>
            <a:pPr marL="225425" indent="-225425">
              <a:buFont typeface="Arial"/>
              <a:buChar char="•"/>
            </a:pPr>
            <a:r>
              <a:rPr lang="en-US" dirty="0"/>
              <a:t>Using observations and a mechanistic ecosystem model, we show that increases in precipitation hasten active layer development beyond that caused by surface air warming across the North Slope of Alaska under recent and 21</a:t>
            </a:r>
            <a:r>
              <a:rPr lang="en-US" baseline="30000" dirty="0"/>
              <a:t>st</a:t>
            </a:r>
            <a:r>
              <a:rPr lang="en-US" dirty="0"/>
              <a:t> century climate. 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3862863" y="2443822"/>
            <a:ext cx="5281137" cy="1726433"/>
          </a:xfrm>
        </p:spPr>
        <p:txBody>
          <a:bodyPr/>
          <a:lstStyle/>
          <a:p>
            <a:pPr marL="0"/>
            <a:endParaRPr lang="en-US" dirty="0"/>
          </a:p>
          <a:p>
            <a:pPr marL="230188" indent="-230188">
              <a:buFont typeface="Arial"/>
              <a:buChar char="•"/>
            </a:pPr>
            <a:r>
              <a:rPr lang="en-US" dirty="0"/>
              <a:t>Ignoring precipitation heat content in the model resulted in lower spatially-averaged soil temperatures and a 39 cm shallower active layer by 2100.</a:t>
            </a:r>
          </a:p>
          <a:p>
            <a:pPr marL="230188" indent="-230188">
              <a:buFont typeface="Arial"/>
              <a:buChar char="•"/>
            </a:pPr>
            <a:r>
              <a:rPr lang="en-US" dirty="0"/>
              <a:t>Projected increases in 21</a:t>
            </a:r>
            <a:r>
              <a:rPr lang="en-US" baseline="30000" dirty="0"/>
              <a:t>st</a:t>
            </a:r>
            <a:r>
              <a:rPr lang="en-US" dirty="0"/>
              <a:t> century precipitation deepen the active layer by enhancing precipitation heat transfer and ground thermal conductivity. </a:t>
            </a:r>
          </a:p>
          <a:p>
            <a:pPr marL="230188" indent="-230188">
              <a:buFont typeface="Arial"/>
              <a:buChar char="•"/>
            </a:pPr>
            <a:r>
              <a:rPr lang="en-US" dirty="0"/>
              <a:t>Precipitation is as important a control on permafrost degradation as surface air temperature. </a:t>
            </a:r>
          </a:p>
          <a:p>
            <a:pPr marL="0"/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5"/>
          </p:nvPr>
        </p:nvSpPr>
        <p:spPr>
          <a:xfrm>
            <a:off x="3699680" y="5166051"/>
            <a:ext cx="5366929" cy="1262484"/>
          </a:xfrm>
        </p:spPr>
        <p:txBody>
          <a:bodyPr>
            <a:noAutofit/>
          </a:bodyPr>
          <a:lstStyle/>
          <a:p>
            <a:pPr marL="228600" indent="-228600">
              <a:buFont typeface="Arial"/>
              <a:buChar char="•"/>
            </a:pPr>
            <a:r>
              <a:rPr lang="en-US" sz="1600" dirty="0"/>
              <a:t>We applied a mechanistic ecosystem model to examine the relative importance of changes in surface air temperature and precipitation on permafrost degradation in the continuous permafrost zone. </a:t>
            </a:r>
          </a:p>
          <a:p>
            <a:pPr marL="228600" indent="-228600">
              <a:buFont typeface="Arial"/>
              <a:buChar char="•"/>
            </a:pPr>
            <a:endParaRPr lang="en-US" sz="1600" dirty="0"/>
          </a:p>
        </p:txBody>
      </p:sp>
      <p:sp>
        <p:nvSpPr>
          <p:cNvPr id="24" name="Content Placeholder 11"/>
          <p:cNvSpPr txBox="1">
            <a:spLocks/>
          </p:cNvSpPr>
          <p:nvPr/>
        </p:nvSpPr>
        <p:spPr>
          <a:xfrm>
            <a:off x="187371" y="3989293"/>
            <a:ext cx="3706848" cy="997512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0" kern="1200" baseline="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Figure. </a:t>
            </a:r>
            <a:r>
              <a:rPr lang="en-US" sz="1400" dirty="0"/>
              <a:t>Precipitation is as important as surface air temperature for both modeled and measured active layer depth across the 28 NSA CALM sites. </a:t>
            </a:r>
          </a:p>
          <a:p>
            <a:endParaRPr lang="en-US" sz="1400" b="1" dirty="0"/>
          </a:p>
          <a:p>
            <a:endParaRPr lang="en-US" sz="1400" b="1" dirty="0"/>
          </a:p>
        </p:txBody>
      </p:sp>
      <p:sp>
        <p:nvSpPr>
          <p:cNvPr id="26" name="Rectangle 25"/>
          <p:cNvSpPr/>
          <p:nvPr/>
        </p:nvSpPr>
        <p:spPr>
          <a:xfrm>
            <a:off x="1849826" y="2898817"/>
            <a:ext cx="443588" cy="8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21"/>
          <p:cNvSpPr txBox="1">
            <a:spLocks/>
          </p:cNvSpPr>
          <p:nvPr/>
        </p:nvSpPr>
        <p:spPr>
          <a:xfrm>
            <a:off x="3794258" y="782639"/>
            <a:ext cx="5379857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  <p:sp>
        <p:nvSpPr>
          <p:cNvPr id="17" name="Text Placeholder 21"/>
          <p:cNvSpPr txBox="1">
            <a:spLocks/>
          </p:cNvSpPr>
          <p:nvPr/>
        </p:nvSpPr>
        <p:spPr>
          <a:xfrm>
            <a:off x="3825614" y="2382281"/>
            <a:ext cx="5399320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18" name="Text Placeholder 21"/>
          <p:cNvSpPr txBox="1">
            <a:spLocks/>
          </p:cNvSpPr>
          <p:nvPr/>
        </p:nvSpPr>
        <p:spPr>
          <a:xfrm>
            <a:off x="3794258" y="4839915"/>
            <a:ext cx="5349742" cy="417401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2" name="Rectangle 1"/>
          <p:cNvSpPr/>
          <p:nvPr/>
        </p:nvSpPr>
        <p:spPr>
          <a:xfrm>
            <a:off x="172431" y="4981985"/>
            <a:ext cx="3621828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8000"/>
                </a:solidFill>
                <a:latin typeface="Arial"/>
                <a:cs typeface="Arial"/>
              </a:rPr>
              <a:t>Mekonnen, Z.A., Riley, W.J., Grant, R.F. and Romanovsky, V.E., (2021). Changes in precipitation and air temperature contribute comparably to permafrost degradation in a warmer climate. </a:t>
            </a:r>
            <a:r>
              <a:rPr lang="en-US" sz="1200" b="1" i="1" dirty="0">
                <a:solidFill>
                  <a:srgbClr val="008000"/>
                </a:solidFill>
                <a:latin typeface="Arial"/>
                <a:cs typeface="Arial"/>
              </a:rPr>
              <a:t>Environmental Research Letters</a:t>
            </a:r>
            <a:r>
              <a:rPr lang="en-US" sz="1200" b="1" dirty="0">
                <a:solidFill>
                  <a:srgbClr val="008000"/>
                </a:solidFill>
                <a:latin typeface="Arial"/>
                <a:cs typeface="Arial"/>
              </a:rPr>
              <a:t>, 16(2): 024008.</a:t>
            </a:r>
          </a:p>
          <a:p>
            <a:endParaRPr lang="en-US" sz="1100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pic>
        <p:nvPicPr>
          <p:cNvPr id="19" name="Picture 18" descr="pwd:Users:zelalemmekonnen:Downloads:fig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85" y="918322"/>
            <a:ext cx="3333194" cy="30709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9779CF3-A3CB-4045-97FF-FB6B84517E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885" y="6290186"/>
            <a:ext cx="829401" cy="483347"/>
          </a:xfrm>
          <a:prstGeom prst="rect">
            <a:avLst/>
          </a:prstGeom>
        </p:spPr>
      </p:pic>
      <p:pic>
        <p:nvPicPr>
          <p:cNvPr id="21" name="Picture 20" descr="NGEE Arctic logo_large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506" y="6241256"/>
            <a:ext cx="599815" cy="599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026992"/>
      </p:ext>
    </p:extLst>
  </p:cSld>
  <p:clrMapOvr>
    <a:masterClrMapping/>
  </p:clrMapOvr>
</p:sld>
</file>

<file path=ppt/theme/theme1.xml><?xml version="1.0" encoding="utf-8"?>
<a:theme xmlns:a="http://schemas.openxmlformats.org/drawingml/2006/main" name="Other EESA Highlights (not DOE-SC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orizonal Img_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3360</TotalTime>
  <Words>217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Other EESA Highlights (not DOE-SC)</vt:lpstr>
      <vt:lpstr>DOE-SC EESA Highlights</vt:lpstr>
      <vt:lpstr>Horizonal Img_DOE-SC EESA Highlights</vt:lpstr>
      <vt:lpstr> Changes in precipitation and air temperature contribute comparably to permafrost degradation in a warmer climate </vt:lpstr>
    </vt:vector>
  </TitlesOfParts>
  <Company>LBNL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jagimbel</cp:lastModifiedBy>
  <cp:revision>234</cp:revision>
  <dcterms:created xsi:type="dcterms:W3CDTF">2016-02-10T19:06:12Z</dcterms:created>
  <dcterms:modified xsi:type="dcterms:W3CDTF">2021-01-26T19:54:20Z</dcterms:modified>
</cp:coreProperties>
</file>