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8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0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5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77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3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4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766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44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9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E482F-F765-4DE1-8940-351E72434159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854EC-3B6C-47A7-96E9-6119AAA33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0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117475"/>
            <a:ext cx="8794750" cy="674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7501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2016-11-28T21:24:53Z</dcterms:created>
  <dcterms:modified xsi:type="dcterms:W3CDTF">2016-11-28T21:25:09Z</dcterms:modified>
</cp:coreProperties>
</file>