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8" r:id="rId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sey, Kathryn S" initials="DKS" lastIdx="8" clrIdx="0">
    <p:extLst>
      <p:ext uri="{19B8F6BF-5375-455C-9EA6-DF929625EA0E}">
        <p15:presenceInfo xmlns:p15="http://schemas.microsoft.com/office/powerpoint/2012/main" userId="S::kathryn.dorsey@pnnl.gov::486d99d4-716e-4f10-8ede-cfb62dbdb6d7" providerId="AD"/>
      </p:ext>
    </p:extLst>
  </p:cmAuthor>
  <p:cmAuthor id="2" name="Burrows, Susannah" initials="BS" lastIdx="4" clrIdx="1">
    <p:extLst>
      <p:ext uri="{19B8F6BF-5375-455C-9EA6-DF929625EA0E}">
        <p15:presenceInfo xmlns:p15="http://schemas.microsoft.com/office/powerpoint/2012/main" userId="S::susannah.burrows@pnnl.gov::c4bdb965-7719-4005-bd41-1c998e89df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8D051-9B3E-4DD8-8E54-4E7C506E0194}" v="4" dt="2019-08-15T18:49:15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4625" autoAdjust="0"/>
  </p:normalViewPr>
  <p:slideViewPr>
    <p:cSldViewPr>
      <p:cViewPr varScale="1">
        <p:scale>
          <a:sx n="117" d="100"/>
          <a:sy n="117" d="100"/>
        </p:scale>
        <p:origin x="29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7" y="1143000"/>
            <a:ext cx="4179574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Evaluate the potential skill of current global atmospheric models in forecasting ice-nucleating particle (INP) number concentrations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Simulate emissions and transport of </a:t>
            </a:r>
            <a:r>
              <a:rPr lang="en-US" sz="1400" dirty="0"/>
              <a:t>aerosols using a global atmospheric model with specified </a:t>
            </a:r>
            <a:r>
              <a:rPr lang="en-US" sz="1400" dirty="0">
                <a:solidFill>
                  <a:prstClr val="black"/>
                </a:solidFill>
              </a:rPr>
              <a:t>dynamics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Use INP parameterizations to calculate INP number  concentrations from simulated aerosol properties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Compare model-estimated INPs with co-located INP </a:t>
            </a:r>
            <a:r>
              <a:rPr lang="en-US" sz="1400" dirty="0"/>
              <a:t>observations from two recent field campaigns</a:t>
            </a:r>
            <a:r>
              <a:rPr lang="en-US" sz="1400" b="1" dirty="0"/>
              <a:t>, </a:t>
            </a:r>
            <a:r>
              <a:rPr lang="en-US" sz="1400" dirty="0"/>
              <a:t>and determine model skill</a:t>
            </a:r>
          </a:p>
          <a:p>
            <a:pPr marL="231775" indent="-231775" algn="ctr" eaLnBrk="1" hangingPunct="1">
              <a:spcBef>
                <a:spcPct val="15000"/>
              </a:spcBef>
              <a:buFontTx/>
              <a:buNone/>
              <a:defRPr/>
            </a:pPr>
            <a:r>
              <a:rPr lang="en-US" altLang="en-US" sz="1600" b="1" dirty="0">
                <a:solidFill>
                  <a:prstClr val="black"/>
                </a:solidFill>
              </a:rPr>
              <a:t>Impact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Accounting for both dust and sea spray particles improved model predictions of INP number concentrations in marine air 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This study is an important step toward improved representations of INP number concentrations in global atmospheric models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Future work will focus on improving model representations of particle sources acting as INPs, as well as evaluating these models with additional observations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8" y="0"/>
            <a:ext cx="8852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Evaluating the Capability of a Current Global Model to Predict Ice-Nucleating Particles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95800" y="6017216"/>
            <a:ext cx="44330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McCluskey CS, PJ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DeMott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P-L Ma, and SM Burrows. 2019. “Numerical Representations of Marine Ice-Nucleating Particles in Remote Marine Environments Evaluated Against Observations.”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Geophysical Research Letters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46(13):7838‒7847, 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https://doi.org/10.1029/2018GL081861.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D6820B-6EE7-49BA-A53C-2ADED86A4E29}"/>
              </a:ext>
            </a:extLst>
          </p:cNvPr>
          <p:cNvGrpSpPr/>
          <p:nvPr/>
        </p:nvGrpSpPr>
        <p:grpSpPr>
          <a:xfrm>
            <a:off x="4431030" y="1143000"/>
            <a:ext cx="4484370" cy="3743639"/>
            <a:chOff x="4495800" y="1088732"/>
            <a:chExt cx="4484370" cy="37436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795AA3-8B58-9649-933F-DDC0F5F57332}"/>
                </a:ext>
              </a:extLst>
            </p:cNvPr>
            <p:cNvPicPr/>
            <p:nvPr/>
          </p:nvPicPr>
          <p:blipFill rotWithShape="1">
            <a:blip r:embed="rId3"/>
            <a:srcRect l="9679" t="49667" r="9743"/>
            <a:stretch/>
          </p:blipFill>
          <p:spPr>
            <a:xfrm>
              <a:off x="4495800" y="1600200"/>
              <a:ext cx="4484370" cy="32321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D786B9-F00E-284B-A563-7FA174B81D64}"/>
                </a:ext>
              </a:extLst>
            </p:cNvPr>
            <p:cNvSpPr txBox="1"/>
            <p:nvPr/>
          </p:nvSpPr>
          <p:spPr>
            <a:xfrm>
              <a:off x="4909185" y="109102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Mace Head Research Station, Ireland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CE950C-E724-9941-93FC-B241B59B81E2}"/>
                </a:ext>
              </a:extLst>
            </p:cNvPr>
            <p:cNvSpPr txBox="1"/>
            <p:nvPr/>
          </p:nvSpPr>
          <p:spPr>
            <a:xfrm>
              <a:off x="6929437" y="1088732"/>
              <a:ext cx="1828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CAPRICORN campaign, Southern Ocean</a:t>
              </a:r>
            </a:p>
          </p:txBody>
        </p:sp>
      </p:grp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431030" y="4800600"/>
            <a:ext cx="4484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Researchers used model-simulated aerosol concentrations and chemistry to predict number concentrations of ice-nucleating particles (INPs) from dust (</a:t>
            </a:r>
            <a:r>
              <a:rPr lang="en-US" altLang="en-US" sz="1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e,f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 or dust and sea spray (</a:t>
            </a:r>
            <a:r>
              <a:rPr lang="en-US" altLang="en-US" sz="1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g,h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). Including INPs from sea spray improved model agreement with observations from Mace Head, Ireland (</a:t>
            </a:r>
            <a:r>
              <a:rPr lang="en-US" altLang="en-US" sz="1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e,g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), and the Southern Ocean (</a:t>
            </a:r>
            <a:r>
              <a:rPr lang="en-US" altLang="en-US" sz="1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f,h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>RGMA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3f367a74-7294-440b-bcf2-615eafc1d48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A2FF01B-FF5F-476B-9FFB-0043014DD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5981</TotalTime>
  <Words>274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Dorsey, Kathryn S</cp:lastModifiedBy>
  <cp:revision>19</cp:revision>
  <cp:lastPrinted>2011-05-11T17:30:12Z</cp:lastPrinted>
  <dcterms:created xsi:type="dcterms:W3CDTF">2017-11-02T21:19:41Z</dcterms:created>
  <dcterms:modified xsi:type="dcterms:W3CDTF">2019-08-20T16:56:30Z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</Properties>
</file>