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7144B-0F1E-6345-8A5E-651752FFDB92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1EF002019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6FD58DC-806D-6A42-BA56-2551776F8A45}"/>
              </a:ext>
            </a:extLst>
          </p:cNvPr>
          <p:cNvSpPr txBox="1"/>
          <p:nvPr/>
        </p:nvSpPr>
        <p:spPr>
          <a:xfrm>
            <a:off x="54188" y="1290577"/>
            <a:ext cx="4151681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As the climate warms, the risk of disruption to human and natural systems increases.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Changes to hydroclimate, particularly drought risk, have the potential to negatively affect lives, livelihoods, and ecosystems.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Even in the absence of changes to the annual or seasonal means of certain quantities, shifts in their annual cycle can still have large impacts.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9776C1-A5F7-A841-B04F-DEA00062DBF6}"/>
              </a:ext>
            </a:extLst>
          </p:cNvPr>
          <p:cNvSpPr txBox="1"/>
          <p:nvPr/>
        </p:nvSpPr>
        <p:spPr>
          <a:xfrm>
            <a:off x="48987" y="3053007"/>
            <a:ext cx="415168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CMIP6 models project changes to the seasonal cycle of many hydroclimate variables, many of which are more significant than annual mean changes.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 the continental United States, there are significant earlier shifts to the seasonal cycle in a high-forcing scenario.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Significant changes to the seasonal cycle are largely avoided in the lowest-forcing scenario.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1D625-28FE-884B-8945-BD2B7F18DF4F}"/>
              </a:ext>
            </a:extLst>
          </p:cNvPr>
          <p:cNvSpPr txBox="1"/>
          <p:nvPr/>
        </p:nvSpPr>
        <p:spPr>
          <a:xfrm>
            <a:off x="682313" y="45426"/>
            <a:ext cx="77793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Projected Changes to Hydroclimate Seasonality in the Continental United States</a:t>
            </a:r>
          </a:p>
          <a:p>
            <a:pPr algn="ctr"/>
            <a:r>
              <a:rPr lang="en-GB" sz="1200" dirty="0"/>
              <a:t>Kate Marvel, Benjamin I. Cook, Céline </a:t>
            </a:r>
            <a:r>
              <a:rPr lang="en-GB" sz="1200" dirty="0" err="1"/>
              <a:t>Bonfils</a:t>
            </a:r>
            <a:r>
              <a:rPr lang="en-GB" sz="1200" dirty="0"/>
              <a:t>, Jason E. </a:t>
            </a:r>
            <a:r>
              <a:rPr lang="en-GB" sz="1200" dirty="0" err="1"/>
              <a:t>Smerdon</a:t>
            </a:r>
            <a:r>
              <a:rPr lang="en-GB" sz="1200" dirty="0"/>
              <a:t>, A. Park Williams, </a:t>
            </a:r>
            <a:r>
              <a:rPr lang="en-GB" sz="1200" dirty="0" err="1"/>
              <a:t>Haibo</a:t>
            </a:r>
            <a:r>
              <a:rPr lang="en-GB" sz="1200" dirty="0"/>
              <a:t> Liu</a:t>
            </a:r>
          </a:p>
          <a:p>
            <a:pPr algn="ctr"/>
            <a:r>
              <a:rPr lang="en-GB" sz="1200" i="1" dirty="0"/>
              <a:t>Earth’s Future</a:t>
            </a:r>
          </a:p>
          <a:p>
            <a:pPr algn="ctr"/>
            <a:endParaRPr lang="en-US" b="1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DF7D9-C0A6-EF4A-8EE4-5227E08B035F}"/>
              </a:ext>
            </a:extLst>
          </p:cNvPr>
          <p:cNvSpPr txBox="1"/>
          <p:nvPr/>
        </p:nvSpPr>
        <p:spPr>
          <a:xfrm>
            <a:off x="48987" y="910021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4F52F-762E-A04D-85EC-08F207A715AA}"/>
              </a:ext>
            </a:extLst>
          </p:cNvPr>
          <p:cNvSpPr txBox="1"/>
          <p:nvPr/>
        </p:nvSpPr>
        <p:spPr>
          <a:xfrm>
            <a:off x="43544" y="266417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3C89A-B01A-674F-9C48-8C142B870D74}"/>
              </a:ext>
            </a:extLst>
          </p:cNvPr>
          <p:cNvSpPr txBox="1"/>
          <p:nvPr/>
        </p:nvSpPr>
        <p:spPr>
          <a:xfrm>
            <a:off x="48987" y="4765964"/>
            <a:ext cx="152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ECA38-9B35-F14B-9BA2-8CFEFC34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32" y="307277"/>
            <a:ext cx="5783379" cy="6747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8E82E1-3C66-944C-83F5-630B9EEDE35A}"/>
              </a:ext>
            </a:extLst>
          </p:cNvPr>
          <p:cNvSpPr txBox="1"/>
          <p:nvPr/>
        </p:nvSpPr>
        <p:spPr>
          <a:xfrm>
            <a:off x="48987" y="5127626"/>
            <a:ext cx="4151681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There are many coherent changes across sixteen state-of-the-art climate models and four future emissions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 CMIP6 model projects a decrease in precipitation in any region, but shifts in the seasonality of evaporation, reductions in snow, and warming trends enhance drought risk in many regions.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6D250-5715-3E4C-B2AB-D325CBD7B769}"/>
              </a:ext>
            </a:extLst>
          </p:cNvPr>
          <p:cNvSpPr txBox="1"/>
          <p:nvPr/>
        </p:nvSpPr>
        <p:spPr>
          <a:xfrm>
            <a:off x="4465983" y="6419918"/>
            <a:ext cx="4060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Figure: Projected </a:t>
            </a:r>
            <a:r>
              <a:rPr lang="en-US" sz="1100" dirty="0"/>
              <a:t>changes to agricultural drought and its seasonality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59349-02D1-894D-A576-081ACC719D81}"/>
              </a:ext>
            </a:extLst>
          </p:cNvPr>
          <p:cNvSpPr/>
          <p:nvPr/>
        </p:nvSpPr>
        <p:spPr>
          <a:xfrm>
            <a:off x="215770" y="6229167"/>
            <a:ext cx="3916738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Marvel, Cook, Bonfils, </a:t>
            </a:r>
            <a:r>
              <a:rPr lang="en-US" sz="1000" dirty="0" err="1"/>
              <a:t>Smerdon</a:t>
            </a:r>
            <a:r>
              <a:rPr lang="en-US" sz="1000" dirty="0"/>
              <a:t>, Williams, Liu 2021 Projected Changes to Hydroclimate Seasonality in the Continental United States Earth's </a:t>
            </a:r>
            <a:r>
              <a:rPr lang="en-US" sz="1000"/>
              <a:t>Future </a:t>
            </a:r>
            <a:r>
              <a:rPr lang="en-US" sz="1000">
                <a:hlinkClick r:id="rId3"/>
              </a:rPr>
              <a:t>10.1029/2021EF002019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0030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244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Marvel, Kate (GISS-6110)[TRUSTEES OF COLUMBIA UNIVERSITY]</dc:creator>
  <cp:lastModifiedBy>Bonfils, Celine J. W</cp:lastModifiedBy>
  <cp:revision>17</cp:revision>
  <dcterms:created xsi:type="dcterms:W3CDTF">2019-04-29T17:54:01Z</dcterms:created>
  <dcterms:modified xsi:type="dcterms:W3CDTF">2021-10-25T23:45:30Z</dcterms:modified>
</cp:coreProperties>
</file>