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9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rsey, Kathryn S" initials="DKS" lastIdx="13" clrIdx="0">
    <p:extLst>
      <p:ext uri="{19B8F6BF-5375-455C-9EA6-DF929625EA0E}">
        <p15:presenceInfo xmlns:p15="http://schemas.microsoft.com/office/powerpoint/2012/main" userId="S-1-5-21-19610888-2120439649-608991905-2241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4" autoAdjust="0"/>
    <p:restoredTop sz="94625" autoAdjust="0"/>
  </p:normalViewPr>
  <p:slideViewPr>
    <p:cSldViewPr>
      <p:cViewPr varScale="1">
        <p:scale>
          <a:sx n="108" d="100"/>
          <a:sy n="108" d="100"/>
        </p:scale>
        <p:origin x="23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653138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77582" y="0"/>
            <a:ext cx="90664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Current Strategies Using Satellite Data Limit the Accuracy </a:t>
            </a:r>
            <a:r>
              <a:rPr lang="en-US" sz="2800" b="1"/>
              <a:t>of Space-Based </a:t>
            </a:r>
            <a:r>
              <a:rPr lang="en-US" sz="2800" b="1" dirty="0"/>
              <a:t>Estimates of How Aerosols Brighten Clouds</a:t>
            </a:r>
            <a:endParaRPr lang="en-US" sz="28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53000" y="5818257"/>
            <a:ext cx="38100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Ma P-L, PJ Rasch, H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Chepfer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DM Winker, and SJ Ghan. 2018. “Observational Constraint on Cloud Susceptibility Weakened by Aerosol Retrieval Limitations.”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Nature Communications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9:2640. </a:t>
            </a:r>
            <a:r>
              <a:rPr lang="en-US" sz="1000" dirty="0"/>
              <a:t>DOI: 10.1038/s41467-018-05028-4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786824" y="4810095"/>
            <a:ext cx="43571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A lot of the discrepancy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between model and observational estimates of susceptibilities as well as the inferred aerosol indirect forcing can be explained by retrieval limitations, especially in clean environments.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BFE05E-93CD-9842-93BC-8F05D270FD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720" y="1344543"/>
            <a:ext cx="4243388" cy="3314700"/>
          </a:xfrm>
          <a:prstGeom prst="rect">
            <a:avLst/>
          </a:prstGeom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99189" y="1066800"/>
            <a:ext cx="4549011" cy="5729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the differences between model and observational estimates of cloud susceptibility to aerosols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Develop and implement an aerosol lidar simulator in CAM5 to simulate CALIPSO satellite sampling and retrieval procedures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Produce a GCM-Oriented CALIPSO Aerosol Product (GOCAP) data set to facilitate fair comparison between models and observations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Explore impacts of MODIS aerosol retrieval limitation and uncertainty on susceptibility estimates</a:t>
            </a:r>
          </a:p>
          <a:p>
            <a:pPr algn="ctr">
              <a:spcBef>
                <a:spcPct val="15000"/>
              </a:spcBef>
              <a:defRPr/>
            </a:pPr>
            <a:r>
              <a:rPr lang="en-US" altLang="en-US" sz="1600" b="1" dirty="0">
                <a:solidFill>
                  <a:prstClr val="black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Identified components of satellite aerosol retrieval procedures responsible for susceptibility errors and quantified observational requirements needed to improve the estimates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Findings suggest that conventional model-satellite comparison strategies may lead to scientific misunderstanding and drive model development efforts in the wrong direction</a:t>
            </a:r>
            <a:endParaRPr lang="en-US" sz="1400" strike="sngStrike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Study suggests that using nighttime </a:t>
            </a:r>
            <a:r>
              <a:rPr lang="en-US" sz="1400" dirty="0" err="1"/>
              <a:t>lidar</a:t>
            </a:r>
            <a:r>
              <a:rPr lang="en-US" sz="1400" dirty="0"/>
              <a:t> measurements could provide a more accurate susceptibility estimate</a:t>
            </a:r>
          </a:p>
        </p:txBody>
      </p:sp>
    </p:spTree>
    <p:extLst>
      <p:ext uri="{BB962C8B-B14F-4D97-AF65-F5344CB8AC3E}">
        <p14:creationId xmlns:p14="http://schemas.microsoft.com/office/powerpoint/2010/main" val="57840552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</ds:schemaRefs>
</ds:datastoreItem>
</file>

<file path=customXml/itemProps4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7032</TotalTime>
  <Words>226</Words>
  <Application>Microsoft Macintosh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Phil Rasch</cp:lastModifiedBy>
  <cp:revision>30</cp:revision>
  <cp:lastPrinted>2011-05-11T17:30:12Z</cp:lastPrinted>
  <dcterms:created xsi:type="dcterms:W3CDTF">2017-11-02T21:19:41Z</dcterms:created>
  <dcterms:modified xsi:type="dcterms:W3CDTF">2018-07-06T15:08:02Z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