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sldIdLst>
    <p:sldId id="259" r:id="rId6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orsey, Kathryn S" initials="DKS" lastIdx="13" clrIdx="0">
    <p:extLst>
      <p:ext uri="{19B8F6BF-5375-455C-9EA6-DF929625EA0E}">
        <p15:presenceInfo xmlns:p15="http://schemas.microsoft.com/office/powerpoint/2012/main" userId="S-1-5-21-19610888-2120439649-608991905-2241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34" autoAdjust="0"/>
    <p:restoredTop sz="94625" autoAdjust="0"/>
  </p:normalViewPr>
  <p:slideViewPr>
    <p:cSldViewPr>
      <p:cViewPr varScale="1">
        <p:scale>
          <a:sx n="108" d="100"/>
          <a:sy n="108" d="100"/>
        </p:scale>
        <p:origin x="232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7/6/18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/>
              <a:t>http://www.pnnl.gov/science/highlights/highlights.asp?division=749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2653138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7/6/18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7/6/18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7/6/18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7/6/18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7/6/18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7/6/18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7/6/18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7/6/18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7/6/18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7/6/18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7/6/18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7/6/18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77582" y="0"/>
            <a:ext cx="906641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2800" b="1" dirty="0"/>
              <a:t>Current Strategies Using Satellite Data Limit the Accuracy </a:t>
            </a:r>
            <a:r>
              <a:rPr lang="en-US" sz="2800" b="1"/>
              <a:t>of Space-Based </a:t>
            </a:r>
            <a:r>
              <a:rPr lang="en-US" sz="2800" b="1" dirty="0"/>
              <a:t>Estimates of How Aerosols Brighten Clouds</a:t>
            </a:r>
            <a:endParaRPr lang="en-US" sz="2800" dirty="0"/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4953000" y="5818257"/>
            <a:ext cx="3810000" cy="70788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Ma P-L, PJ Rasch, H </a:t>
            </a:r>
            <a:r>
              <a:rPr lang="en-US" altLang="en-US" sz="1000" dirty="0" err="1">
                <a:solidFill>
                  <a:srgbClr val="000000"/>
                </a:solidFill>
                <a:latin typeface="+mn-lt"/>
              </a:rPr>
              <a:t>Chepfer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, DM Winker, and SJ Ghan. 2018. “Observational Constraint on Cloud Susceptibility Weakened by Aerosol Retrieval Limitations.” </a:t>
            </a:r>
            <a:r>
              <a:rPr lang="en-US" altLang="en-US" sz="1000" i="1" dirty="0">
                <a:solidFill>
                  <a:srgbClr val="000000"/>
                </a:solidFill>
                <a:latin typeface="+mn-lt"/>
              </a:rPr>
              <a:t>Nature Communications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 9:2640. </a:t>
            </a:r>
            <a:r>
              <a:rPr lang="en-US" sz="1000" dirty="0"/>
              <a:t>DOI: 10.1038/s41467-018-05028-4</a:t>
            </a:r>
            <a:endParaRPr lang="en-US" altLang="en-US" sz="10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4786824" y="4810095"/>
            <a:ext cx="435717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A lot of the discrepancy</a:t>
            </a:r>
            <a:r>
              <a:rPr lang="en-US" sz="1200" dirty="0">
                <a:solidFill>
                  <a:srgbClr val="000000"/>
                </a:solidFill>
              </a:rPr>
              <a:t> </a:t>
            </a:r>
            <a:r>
              <a:rPr 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between model and observational estimates of susceptibilities as well as the inferred aerosol indirect forcing can be explained by retrieval limitations, especially in clean environments.</a:t>
            </a:r>
            <a:endParaRPr lang="en-US" altLang="en-US" sz="12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9BFE05E-93CD-9842-93BC-8F05D270FD1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6720" y="1344543"/>
            <a:ext cx="4243388" cy="3314700"/>
          </a:xfrm>
          <a:prstGeom prst="rect">
            <a:avLst/>
          </a:prstGeom>
        </p:spPr>
      </p:pic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99189" y="1066800"/>
            <a:ext cx="4549011" cy="5729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600" b="1" dirty="0">
                <a:solidFill>
                  <a:prstClr val="black"/>
                </a:solidFill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Understand the differences between model and observational estimates of cloud susceptibility to aerosols</a:t>
            </a: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600" b="1" dirty="0">
                <a:solidFill>
                  <a:prstClr val="black"/>
                </a:solidFill>
              </a:rPr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Develop and implement an aerosol lidar simulator in CAM5 to simulate CALIPSO satellite sampling and retrieval procedures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Produce a GCM-Oriented CALIPSO Aerosol Product (GOCAP) data set to facilitate fair comparison between models and observations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Explore impacts of MODIS aerosol retrieval limitation and uncertainty on susceptibility estimates</a:t>
            </a:r>
          </a:p>
          <a:p>
            <a:pPr algn="ctr">
              <a:spcBef>
                <a:spcPct val="15000"/>
              </a:spcBef>
              <a:defRPr/>
            </a:pPr>
            <a:r>
              <a:rPr lang="en-US" altLang="en-US" sz="1600" b="1" dirty="0">
                <a:solidFill>
                  <a:prstClr val="black"/>
                </a:solidFill>
              </a:rPr>
              <a:t>Impact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Identified components of satellite aerosol retrieval procedures responsible for susceptibility errors and quantified observational requirements needed to improve the estimates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Findings suggest that conventional model-satellite comparison strategies may lead to scientific misunderstanding and drive model development efforts in the wrong direction</a:t>
            </a:r>
            <a:endParaRPr lang="en-US" sz="1400" strike="sngStrike" dirty="0"/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Study suggests that using nighttime </a:t>
            </a:r>
            <a:r>
              <a:rPr lang="en-US" sz="1400" dirty="0" err="1"/>
              <a:t>lidar</a:t>
            </a:r>
            <a:r>
              <a:rPr lang="en-US" sz="1400" dirty="0"/>
              <a:t> measurements could provide a more accurate susceptibility estimate</a:t>
            </a:r>
          </a:p>
        </p:txBody>
      </p:sp>
    </p:spTree>
    <p:extLst>
      <p:ext uri="{BB962C8B-B14F-4D97-AF65-F5344CB8AC3E}">
        <p14:creationId xmlns:p14="http://schemas.microsoft.com/office/powerpoint/2010/main" val="57840552"/>
      </p:ext>
    </p:extLst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C6B92A3378AB42ABA05E855A577E4C" ma:contentTypeVersion="2" ma:contentTypeDescription="Create a new document." ma:contentTypeScope="" ma:versionID="aad76527b2f1f3f5d99c132c0da84091">
  <xsd:schema xmlns:xsd="http://www.w3.org/2001/XMLSchema" xmlns:xs="http://www.w3.org/2001/XMLSchema" xmlns:p="http://schemas.microsoft.com/office/2006/metadata/properties" xmlns:ns2="079988f7-7e0b-41ae-9b68-c2e871ce6e22" targetNamespace="http://schemas.microsoft.com/office/2006/metadata/properties" ma:root="true" ma:fieldsID="74536d26457afe77b03826b0dfd6b737" ns2:_="">
    <xsd:import namespace="079988f7-7e0b-41ae-9b68-c2e871ce6e2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9988f7-7e0b-41ae-9b68-c2e871ce6e2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79988f7-7e0b-41ae-9b68-c2e871ce6e22">EP6D6TSR2XSE-15-34</_dlc_DocId>
    <_dlc_DocIdUrl xmlns="079988f7-7e0b-41ae-9b68-c2e871ce6e22">
      <Url>https://collaborate.pnl.gov/projects/asgc/research_highlights/_layouts/DocIdRedir.aspx?ID=EP6D6TSR2XSE-15-34</Url>
      <Description>EP6D6TSR2XSE-15-34</Description>
    </_dlc_DocIdUrl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2C74935E-4390-47DD-99CE-60A5373B7B5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2464A4F-E6ED-47BE-85C7-25E0CD04D97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79988f7-7e0b-41ae-9b68-c2e871ce6e2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A57D9F0-2B85-430B-8843-0027C0E6F07C}">
  <ds:schemaRefs>
    <ds:schemaRef ds:uri="http://purl.org/dc/dcmitype/"/>
    <ds:schemaRef ds:uri="http://purl.org/dc/terms/"/>
    <ds:schemaRef ds:uri="http://www.w3.org/XML/1998/namespace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079988f7-7e0b-41ae-9b68-c2e871ce6e22"/>
  </ds:schemaRefs>
</ds:datastoreItem>
</file>

<file path=customXml/itemProps4.xml><?xml version="1.0" encoding="utf-8"?>
<ds:datastoreItem xmlns:ds="http://schemas.openxmlformats.org/officeDocument/2006/customXml" ds:itemID="{879BE52A-E399-4369-9974-FD1B5807A273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7032</TotalTime>
  <Words>226</Words>
  <Application>Microsoft Macintosh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16.0014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Phil Rasch</cp:lastModifiedBy>
  <cp:revision>30</cp:revision>
  <cp:lastPrinted>2011-05-11T17:30:12Z</cp:lastPrinted>
  <dcterms:created xsi:type="dcterms:W3CDTF">2017-11-02T21:19:41Z</dcterms:created>
  <dcterms:modified xsi:type="dcterms:W3CDTF">2018-07-06T15:08:02Z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0x01010024C6B92A3378AB42ABA05E855A577E4C</vt:lpwstr>
  </property>
</Properties>
</file>