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3" r:id="rId1"/>
    <p:sldMasterId id="2147483688" r:id="rId2"/>
    <p:sldMasterId id="2147483691" r:id="rId3"/>
  </p:sldMasterIdLst>
  <p:notesMasterIdLst>
    <p:notesMasterId r:id="rId5"/>
  </p:notesMasterIdLst>
  <p:handoutMasterIdLst>
    <p:handoutMasterId r:id="rId6"/>
  </p:handoutMasterIdLst>
  <p:sldIdLst>
    <p:sldId id="268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6E25"/>
    <a:srgbClr val="1C75BC"/>
    <a:srgbClr val="88AC2E"/>
    <a:srgbClr val="008000"/>
    <a:srgbClr val="106636"/>
    <a:srgbClr val="276258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474" autoAdjust="0"/>
    <p:restoredTop sz="96014" autoAdjust="0"/>
  </p:normalViewPr>
  <p:slideViewPr>
    <p:cSldViewPr snapToGrid="0" snapToObjects="1">
      <p:cViewPr varScale="1">
        <p:scale>
          <a:sx n="36" d="100"/>
          <a:sy n="36" d="100"/>
        </p:scale>
        <p:origin x="24" y="1920"/>
      </p:cViewPr>
      <p:guideLst>
        <p:guide orient="horz" pos="2160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5" d="100"/>
          <a:sy n="65" d="100"/>
        </p:scale>
        <p:origin x="-1542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3BC703-3CBD-6E4D-BA71-3FD9FD935D5C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910744-5CF2-5543-BF83-A5596142C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6717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98C03B-BDB1-094E-85E4-DB3D905A6DF3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1C719-3C4F-EB4F-89FE-A3D057C59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3658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1C719-3C4F-EB4F-89FE-A3D057C59AC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664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her (EES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0" y="0"/>
            <a:ext cx="9144000" cy="708660"/>
          </a:xfrm>
          <a:prstGeom prst="rect">
            <a:avLst/>
          </a:prstGeom>
          <a:solidFill>
            <a:srgbClr val="1C75BC"/>
          </a:solidFill>
          <a:ln w="9525">
            <a:noFill/>
            <a:miter lim="800000"/>
            <a:headEnd/>
            <a:tailEnd/>
          </a:ln>
        </p:spPr>
        <p:txBody>
          <a:bodyPr anchor="ctr"/>
          <a:lstStyle>
            <a:lvl1pPr marL="0">
              <a:spcBef>
                <a:spcPts val="0"/>
              </a:spcBef>
              <a:defRPr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0" name="Content Placeholder 10"/>
          <p:cNvSpPr>
            <a:spLocks noGrp="1"/>
          </p:cNvSpPr>
          <p:nvPr>
            <p:ph sz="quarter" idx="31" hasCustomPrompt="1"/>
          </p:nvPr>
        </p:nvSpPr>
        <p:spPr>
          <a:xfrm>
            <a:off x="13996" y="782956"/>
            <a:ext cx="3350984" cy="4771004"/>
          </a:xfrm>
          <a:prstGeom prst="rect">
            <a:avLst/>
          </a:prstGeom>
        </p:spPr>
        <p:txBody>
          <a:bodyPr/>
          <a:lstStyle>
            <a:lvl1pPr>
              <a:defRPr sz="1800" b="0" baseline="0">
                <a:solidFill>
                  <a:schemeClr val="accent4"/>
                </a:solidFill>
              </a:defRPr>
            </a:lvl1pPr>
            <a:lvl2pPr>
              <a:defRPr sz="1400"/>
            </a:lvl2pPr>
          </a:lstStyle>
          <a:p>
            <a:pPr lvl="0"/>
            <a:r>
              <a:rPr lang="en-US" dirty="0"/>
              <a:t>Image and caption                      - Visually compelling figure(s) to explain the research               - Include legends and descriptive caption</a:t>
            </a:r>
          </a:p>
        </p:txBody>
      </p:sp>
      <p:sp>
        <p:nvSpPr>
          <p:cNvPr id="41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12700" y="5553960"/>
            <a:ext cx="3352280" cy="688293"/>
          </a:xfrm>
          <a:prstGeom prst="rect">
            <a:avLst/>
          </a:prstGeom>
        </p:spPr>
        <p:txBody>
          <a:bodyPr>
            <a:noAutofit/>
          </a:bodyPr>
          <a:lstStyle>
            <a:lvl1pPr algn="just">
              <a:lnSpc>
                <a:spcPts val="1000"/>
              </a:lnSpc>
              <a:spcBef>
                <a:spcPts val="0"/>
              </a:spcBef>
              <a:defRPr sz="1000" b="0">
                <a:solidFill>
                  <a:srgbClr val="E86E25"/>
                </a:solidFill>
              </a:defRPr>
            </a:lvl1pPr>
          </a:lstStyle>
          <a:p>
            <a:pPr lvl="0"/>
            <a:r>
              <a:rPr lang="en-US" dirty="0"/>
              <a:t>Last, F., F. Last, F. last and F. Last (</a:t>
            </a:r>
            <a:r>
              <a:rPr lang="en-US" dirty="0" err="1"/>
              <a:t>yyyy</a:t>
            </a:r>
            <a:r>
              <a:rPr lang="en-US" dirty="0"/>
              <a:t>), Title. Journal, Volume (Issue), pages, DOI: 10.xxxxx/</a:t>
            </a:r>
            <a:r>
              <a:rPr lang="en-US" dirty="0" err="1"/>
              <a:t>xxxxxx</a:t>
            </a:r>
            <a:endParaRPr lang="en-US" dirty="0"/>
          </a:p>
        </p:txBody>
      </p:sp>
      <p:sp>
        <p:nvSpPr>
          <p:cNvPr id="44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3387840" y="1079048"/>
            <a:ext cx="5786275" cy="1214209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rgbClr val="1C75BC"/>
                </a:solidFill>
              </a:defRPr>
            </a:lvl1pPr>
          </a:lstStyle>
          <a:p>
            <a:pPr lvl="0"/>
            <a:r>
              <a:rPr lang="en-US" dirty="0"/>
              <a:t>50 words or less</a:t>
            </a:r>
          </a:p>
        </p:txBody>
      </p:sp>
      <p:sp>
        <p:nvSpPr>
          <p:cNvPr id="46" name="Text Placeholder 23"/>
          <p:cNvSpPr>
            <a:spLocks noGrp="1"/>
          </p:cNvSpPr>
          <p:nvPr>
            <p:ph type="body" sz="quarter" idx="34" hasCustomPrompt="1"/>
          </p:nvPr>
        </p:nvSpPr>
        <p:spPr>
          <a:xfrm>
            <a:off x="3387840" y="2641148"/>
            <a:ext cx="5786275" cy="1212396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rgbClr val="1C75BC"/>
                </a:solidFill>
              </a:defRPr>
            </a:lvl1pPr>
          </a:lstStyle>
          <a:p>
            <a:pPr lvl="0"/>
            <a:r>
              <a:rPr lang="en-US" dirty="0"/>
              <a:t>50 words or less. Importance, relevance, or intriguing component of the finding to the field</a:t>
            </a:r>
          </a:p>
        </p:txBody>
      </p:sp>
      <p:sp>
        <p:nvSpPr>
          <p:cNvPr id="47" name="Text Placeholder 34"/>
          <p:cNvSpPr>
            <a:spLocks noGrp="1"/>
          </p:cNvSpPr>
          <p:nvPr>
            <p:ph type="body" sz="quarter" idx="35" hasCustomPrompt="1"/>
          </p:nvPr>
        </p:nvSpPr>
        <p:spPr>
          <a:xfrm>
            <a:off x="3387840" y="4214359"/>
            <a:ext cx="5786275" cy="203404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‒"/>
              <a:defRPr sz="1400" b="0">
                <a:solidFill>
                  <a:srgbClr val="1C75BC"/>
                </a:solidFill>
              </a:defRPr>
            </a:lvl1pPr>
          </a:lstStyle>
          <a:p>
            <a:pPr lvl="0"/>
            <a:r>
              <a:rPr lang="en-US" dirty="0"/>
              <a:t>Address the research approach in 2-4 bullet points</a:t>
            </a:r>
          </a:p>
        </p:txBody>
      </p:sp>
      <p:pic>
        <p:nvPicPr>
          <p:cNvPr id="49" name="Picture 48" descr="EES_Logo201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5600" y="6323281"/>
            <a:ext cx="1351650" cy="365760"/>
          </a:xfrm>
          <a:prstGeom prst="rect">
            <a:avLst/>
          </a:prstGeom>
        </p:spPr>
      </p:pic>
      <p:pic>
        <p:nvPicPr>
          <p:cNvPr id="50" name="Picture 49" descr="Berkeley_Lab_Logo_Smal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6248400"/>
            <a:ext cx="762000" cy="593313"/>
          </a:xfrm>
          <a:prstGeom prst="rect">
            <a:avLst/>
          </a:prstGeom>
        </p:spPr>
      </p:pic>
      <p:sp>
        <p:nvSpPr>
          <p:cNvPr id="52" name="Picture Placeholder 51"/>
          <p:cNvSpPr>
            <a:spLocks noGrp="1"/>
          </p:cNvSpPr>
          <p:nvPr>
            <p:ph type="pic" sz="quarter" idx="36" hasCustomPrompt="1"/>
          </p:nvPr>
        </p:nvSpPr>
        <p:spPr>
          <a:xfrm>
            <a:off x="3387725" y="6323013"/>
            <a:ext cx="3187700" cy="439737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Optional - additional logos here (project logo, collaborators, etc.)</a:t>
            </a:r>
          </a:p>
        </p:txBody>
      </p:sp>
      <p:sp>
        <p:nvSpPr>
          <p:cNvPr id="15" name="Picture Placeholder 51"/>
          <p:cNvSpPr>
            <a:spLocks noGrp="1"/>
          </p:cNvSpPr>
          <p:nvPr>
            <p:ph type="pic" sz="quarter" idx="37" hasCustomPrompt="1"/>
          </p:nvPr>
        </p:nvSpPr>
        <p:spPr>
          <a:xfrm>
            <a:off x="347345" y="6330633"/>
            <a:ext cx="2883535" cy="439737"/>
          </a:xfrm>
          <a:prstGeom prst="rect">
            <a:avLst/>
          </a:prstGeom>
        </p:spPr>
        <p:txBody>
          <a:bodyPr/>
          <a:lstStyle>
            <a:lvl1pPr>
              <a:defRPr sz="11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Sponsor logo here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0" y="734513"/>
            <a:ext cx="9144000" cy="0"/>
          </a:xfrm>
          <a:prstGeom prst="line">
            <a:avLst/>
          </a:prstGeom>
          <a:ln w="50800" cmpd="thickThin">
            <a:solidFill>
              <a:srgbClr val="88AC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0" y="6242253"/>
            <a:ext cx="9144000" cy="0"/>
          </a:xfrm>
          <a:prstGeom prst="line">
            <a:avLst/>
          </a:prstGeom>
          <a:ln w="31750">
            <a:solidFill>
              <a:srgbClr val="88AC2E"/>
            </a:solidFill>
          </a:ln>
          <a:effectLst>
            <a:reflection endPos="50000" dist="127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5786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her (EESA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ave 2"/>
          <p:cNvSpPr/>
          <p:nvPr userDrawn="1"/>
        </p:nvSpPr>
        <p:spPr>
          <a:xfrm>
            <a:off x="0" y="330200"/>
            <a:ext cx="9140825" cy="238125"/>
          </a:xfrm>
          <a:prstGeom prst="wave">
            <a:avLst/>
          </a:prstGeom>
          <a:solidFill>
            <a:schemeClr val="accent6">
              <a:lumMod val="75000"/>
            </a:schemeClr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1436888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Wave 3"/>
          <p:cNvSpPr/>
          <p:nvPr userDrawn="1"/>
        </p:nvSpPr>
        <p:spPr>
          <a:xfrm>
            <a:off x="3175" y="311150"/>
            <a:ext cx="9140825" cy="219075"/>
          </a:xfrm>
          <a:prstGeom prst="wave">
            <a:avLst/>
          </a:prstGeom>
          <a:gradFill>
            <a:gsLst>
              <a:gs pos="0">
                <a:srgbClr val="FFCC66"/>
              </a:gs>
              <a:gs pos="100000">
                <a:srgbClr val="FFF495"/>
              </a:gs>
            </a:gsLst>
            <a:lin ang="600000" scaled="0"/>
          </a:gra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1436888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Wave 4"/>
          <p:cNvSpPr/>
          <p:nvPr userDrawn="1"/>
        </p:nvSpPr>
        <p:spPr>
          <a:xfrm>
            <a:off x="0" y="263525"/>
            <a:ext cx="9140825" cy="233363"/>
          </a:xfrm>
          <a:prstGeom prst="wave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1436888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Wave 5"/>
          <p:cNvSpPr/>
          <p:nvPr userDrawn="1"/>
        </p:nvSpPr>
        <p:spPr>
          <a:xfrm>
            <a:off x="0" y="65088"/>
            <a:ext cx="9144000" cy="361950"/>
          </a:xfrm>
          <a:prstGeom prst="wave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1436888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304800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36888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Wave 7"/>
          <p:cNvSpPr/>
          <p:nvPr userDrawn="1"/>
        </p:nvSpPr>
        <p:spPr>
          <a:xfrm>
            <a:off x="-3175" y="557213"/>
            <a:ext cx="9147175" cy="233362"/>
          </a:xfrm>
          <a:prstGeom prst="wave">
            <a:avLst/>
          </a:prstGeom>
          <a:solidFill>
            <a:srgbClr val="6BA42C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1436888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0" y="0"/>
            <a:ext cx="9144000" cy="70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marL="0">
              <a:spcBef>
                <a:spcPts val="0"/>
              </a:spcBef>
              <a:defRPr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" name="Content Placeholder 10"/>
          <p:cNvSpPr>
            <a:spLocks noGrp="1"/>
          </p:cNvSpPr>
          <p:nvPr>
            <p:ph sz="quarter" idx="31" hasCustomPrompt="1"/>
          </p:nvPr>
        </p:nvSpPr>
        <p:spPr>
          <a:xfrm>
            <a:off x="13996" y="782956"/>
            <a:ext cx="3350984" cy="4771004"/>
          </a:xfrm>
          <a:prstGeom prst="rect">
            <a:avLst/>
          </a:prstGeom>
        </p:spPr>
        <p:txBody>
          <a:bodyPr/>
          <a:lstStyle>
            <a:lvl1pPr>
              <a:defRPr sz="1800" b="0" baseline="0">
                <a:solidFill>
                  <a:schemeClr val="accent4"/>
                </a:solidFill>
              </a:defRPr>
            </a:lvl1pPr>
            <a:lvl2pPr>
              <a:defRPr sz="1400"/>
            </a:lvl2pPr>
          </a:lstStyle>
          <a:p>
            <a:pPr lvl="0"/>
            <a:r>
              <a:rPr lang="en-US" dirty="0"/>
              <a:t>Image and caption                      - Visually compelling figure(s) to explain the research               - Include legends and descriptive caption</a:t>
            </a:r>
          </a:p>
        </p:txBody>
      </p:sp>
      <p:sp>
        <p:nvSpPr>
          <p:cNvPr id="11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12700" y="5553960"/>
            <a:ext cx="3352280" cy="688293"/>
          </a:xfrm>
          <a:prstGeom prst="rect">
            <a:avLst/>
          </a:prstGeom>
        </p:spPr>
        <p:txBody>
          <a:bodyPr>
            <a:noAutofit/>
          </a:bodyPr>
          <a:lstStyle>
            <a:lvl1pPr algn="just">
              <a:lnSpc>
                <a:spcPts val="1000"/>
              </a:lnSpc>
              <a:spcBef>
                <a:spcPts val="0"/>
              </a:spcBef>
              <a:defRPr sz="1000" b="0">
                <a:solidFill>
                  <a:srgbClr val="E86E25"/>
                </a:solidFill>
              </a:defRPr>
            </a:lvl1pPr>
          </a:lstStyle>
          <a:p>
            <a:pPr lvl="0"/>
            <a:r>
              <a:rPr lang="en-US" dirty="0"/>
              <a:t>Last, F., F. Last, F. last and F. Last (</a:t>
            </a:r>
            <a:r>
              <a:rPr lang="en-US" dirty="0" err="1"/>
              <a:t>yyyy</a:t>
            </a:r>
            <a:r>
              <a:rPr lang="en-US" dirty="0"/>
              <a:t>), Title. Journal, Volume (Issue), pages, DOI: 10.xxxxx/</a:t>
            </a:r>
            <a:r>
              <a:rPr lang="en-US" dirty="0" err="1"/>
              <a:t>xxxxxx</a:t>
            </a:r>
            <a:endParaRPr lang="en-US" dirty="0"/>
          </a:p>
        </p:txBody>
      </p:sp>
      <p:sp>
        <p:nvSpPr>
          <p:cNvPr id="14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3387840" y="1079048"/>
            <a:ext cx="5786275" cy="1214209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rgbClr val="1C75BC"/>
                </a:solidFill>
              </a:defRPr>
            </a:lvl1pPr>
          </a:lstStyle>
          <a:p>
            <a:pPr lvl="0"/>
            <a:r>
              <a:rPr lang="en-US" dirty="0"/>
              <a:t>50 words or less</a:t>
            </a:r>
          </a:p>
        </p:txBody>
      </p:sp>
      <p:sp>
        <p:nvSpPr>
          <p:cNvPr id="16" name="Text Placeholder 23"/>
          <p:cNvSpPr>
            <a:spLocks noGrp="1"/>
          </p:cNvSpPr>
          <p:nvPr>
            <p:ph type="body" sz="quarter" idx="34" hasCustomPrompt="1"/>
          </p:nvPr>
        </p:nvSpPr>
        <p:spPr>
          <a:xfrm>
            <a:off x="3387840" y="2641148"/>
            <a:ext cx="5786275" cy="1212396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rgbClr val="1C75BC"/>
                </a:solidFill>
              </a:defRPr>
            </a:lvl1pPr>
          </a:lstStyle>
          <a:p>
            <a:pPr lvl="0"/>
            <a:r>
              <a:rPr lang="en-US" dirty="0"/>
              <a:t>50 words or less. Importance, relevance, or intriguing component of the finding to the field</a:t>
            </a:r>
          </a:p>
        </p:txBody>
      </p:sp>
      <p:sp>
        <p:nvSpPr>
          <p:cNvPr id="17" name="Text Placeholder 34"/>
          <p:cNvSpPr>
            <a:spLocks noGrp="1"/>
          </p:cNvSpPr>
          <p:nvPr>
            <p:ph type="body" sz="quarter" idx="35" hasCustomPrompt="1"/>
          </p:nvPr>
        </p:nvSpPr>
        <p:spPr>
          <a:xfrm>
            <a:off x="3387840" y="4214359"/>
            <a:ext cx="5786275" cy="203404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‒"/>
              <a:defRPr sz="1400" b="0">
                <a:solidFill>
                  <a:srgbClr val="1C75BC"/>
                </a:solidFill>
              </a:defRPr>
            </a:lvl1pPr>
          </a:lstStyle>
          <a:p>
            <a:pPr lvl="0"/>
            <a:r>
              <a:rPr lang="en-US" dirty="0"/>
              <a:t>Address the research approach in 2-4 bullet points</a:t>
            </a:r>
          </a:p>
        </p:txBody>
      </p:sp>
      <p:pic>
        <p:nvPicPr>
          <p:cNvPr id="18" name="Picture 17" descr="EES_Logo201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5600" y="6323281"/>
            <a:ext cx="1351650" cy="365760"/>
          </a:xfrm>
          <a:prstGeom prst="rect">
            <a:avLst/>
          </a:prstGeom>
        </p:spPr>
      </p:pic>
      <p:pic>
        <p:nvPicPr>
          <p:cNvPr id="19" name="Picture 18" descr="Berkeley_Lab_Logo_Smal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6248400"/>
            <a:ext cx="762000" cy="593313"/>
          </a:xfrm>
          <a:prstGeom prst="rect">
            <a:avLst/>
          </a:prstGeom>
        </p:spPr>
      </p:pic>
      <p:sp>
        <p:nvSpPr>
          <p:cNvPr id="20" name="Picture Placeholder 51"/>
          <p:cNvSpPr>
            <a:spLocks noGrp="1"/>
          </p:cNvSpPr>
          <p:nvPr>
            <p:ph type="pic" sz="quarter" idx="36" hasCustomPrompt="1"/>
          </p:nvPr>
        </p:nvSpPr>
        <p:spPr>
          <a:xfrm>
            <a:off x="3387725" y="6323013"/>
            <a:ext cx="3187700" cy="439737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Optional - additional logos here (project logo, collaborators, etc.)</a:t>
            </a:r>
          </a:p>
        </p:txBody>
      </p:sp>
      <p:sp>
        <p:nvSpPr>
          <p:cNvPr id="21" name="Picture Placeholder 51"/>
          <p:cNvSpPr>
            <a:spLocks noGrp="1"/>
          </p:cNvSpPr>
          <p:nvPr>
            <p:ph type="pic" sz="quarter" idx="37" hasCustomPrompt="1"/>
          </p:nvPr>
        </p:nvSpPr>
        <p:spPr>
          <a:xfrm>
            <a:off x="347345" y="6330633"/>
            <a:ext cx="2883535" cy="439737"/>
          </a:xfrm>
          <a:prstGeom prst="rect">
            <a:avLst/>
          </a:prstGeom>
        </p:spPr>
        <p:txBody>
          <a:bodyPr/>
          <a:lstStyle>
            <a:lvl1pPr>
              <a:defRPr sz="11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Sponsor logo here</a:t>
            </a: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0" y="734513"/>
            <a:ext cx="9144000" cy="0"/>
          </a:xfrm>
          <a:prstGeom prst="line">
            <a:avLst/>
          </a:prstGeom>
          <a:ln w="50800" cmpd="thickThin">
            <a:solidFill>
              <a:srgbClr val="88AC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0" y="6242253"/>
            <a:ext cx="9144000" cy="0"/>
          </a:xfrm>
          <a:prstGeom prst="line">
            <a:avLst/>
          </a:prstGeom>
          <a:ln w="31750">
            <a:solidFill>
              <a:srgbClr val="88AC2E"/>
            </a:solidFill>
          </a:ln>
          <a:effectLst>
            <a:reflection endPos="50000" dist="127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4339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E-SC generic (BER or BES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366486" y="-4627"/>
            <a:ext cx="8392886" cy="70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 b="1" baseline="0">
                <a:solidFill>
                  <a:srgbClr val="008000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0" name="Content Placeholder 10"/>
          <p:cNvSpPr>
            <a:spLocks noGrp="1"/>
          </p:cNvSpPr>
          <p:nvPr>
            <p:ph sz="quarter" idx="31" hasCustomPrompt="1"/>
          </p:nvPr>
        </p:nvSpPr>
        <p:spPr>
          <a:xfrm>
            <a:off x="13996" y="782956"/>
            <a:ext cx="3350984" cy="4771004"/>
          </a:xfrm>
          <a:prstGeom prst="rect">
            <a:avLst/>
          </a:prstGeom>
        </p:spPr>
        <p:txBody>
          <a:bodyPr/>
          <a:lstStyle>
            <a:lvl1pPr>
              <a:defRPr sz="1800" b="0" baseline="0">
                <a:solidFill>
                  <a:srgbClr val="008000"/>
                </a:solidFill>
              </a:defRPr>
            </a:lvl1pPr>
            <a:lvl2pPr>
              <a:defRPr sz="1400"/>
            </a:lvl2pPr>
          </a:lstStyle>
          <a:p>
            <a:pPr lvl="0"/>
            <a:r>
              <a:rPr lang="en-US" dirty="0"/>
              <a:t>Image and caption                      - Visually compelling figure(s) to explain the research               - Include legends and descriptive caption                     - DOE has the right to use published journal images per contractual funding agreements</a:t>
            </a:r>
          </a:p>
          <a:p>
            <a:pPr lvl="1"/>
            <a:endParaRPr lang="en-US" dirty="0"/>
          </a:p>
        </p:txBody>
      </p:sp>
      <p:sp>
        <p:nvSpPr>
          <p:cNvPr id="41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12700" y="5553960"/>
            <a:ext cx="3352280" cy="688293"/>
          </a:xfrm>
          <a:prstGeom prst="rect">
            <a:avLst/>
          </a:prstGeom>
        </p:spPr>
        <p:txBody>
          <a:bodyPr>
            <a:noAutofit/>
          </a:bodyPr>
          <a:lstStyle>
            <a:lvl1pPr algn="just">
              <a:lnSpc>
                <a:spcPts val="1000"/>
              </a:lnSpc>
              <a:spcBef>
                <a:spcPts val="0"/>
              </a:spcBef>
              <a:defRPr sz="1000" b="0"/>
            </a:lvl1pPr>
          </a:lstStyle>
          <a:p>
            <a:pPr lvl="0"/>
            <a:r>
              <a:rPr lang="en-US" dirty="0"/>
              <a:t>Last, F., F. Last, F. last and F. Last (</a:t>
            </a:r>
            <a:r>
              <a:rPr lang="en-US" dirty="0" err="1"/>
              <a:t>yyyy</a:t>
            </a:r>
            <a:r>
              <a:rPr lang="en-US" dirty="0"/>
              <a:t>), Title. Journal, Volume (Issue), pages, DOI: 10.xxxxx/</a:t>
            </a:r>
            <a:r>
              <a:rPr lang="en-US" dirty="0" err="1"/>
              <a:t>xxxxxx</a:t>
            </a:r>
            <a:endParaRPr lang="en-US" dirty="0"/>
          </a:p>
        </p:txBody>
      </p:sp>
      <p:sp>
        <p:nvSpPr>
          <p:cNvPr id="44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3387840" y="1079048"/>
            <a:ext cx="5786275" cy="1214209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50 words or less</a:t>
            </a:r>
          </a:p>
        </p:txBody>
      </p:sp>
      <p:sp>
        <p:nvSpPr>
          <p:cNvPr id="46" name="Text Placeholder 23"/>
          <p:cNvSpPr>
            <a:spLocks noGrp="1"/>
          </p:cNvSpPr>
          <p:nvPr>
            <p:ph type="body" sz="quarter" idx="34" hasCustomPrompt="1"/>
          </p:nvPr>
        </p:nvSpPr>
        <p:spPr>
          <a:xfrm>
            <a:off x="3387840" y="2641148"/>
            <a:ext cx="5786275" cy="1212396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50 words or less. Importance, relevance, or intriguing component of the finding to the field</a:t>
            </a:r>
          </a:p>
        </p:txBody>
      </p:sp>
      <p:sp>
        <p:nvSpPr>
          <p:cNvPr id="47" name="Text Placeholder 34"/>
          <p:cNvSpPr>
            <a:spLocks noGrp="1"/>
          </p:cNvSpPr>
          <p:nvPr>
            <p:ph type="body" sz="quarter" idx="35" hasCustomPrompt="1"/>
          </p:nvPr>
        </p:nvSpPr>
        <p:spPr>
          <a:xfrm>
            <a:off x="3387840" y="4214359"/>
            <a:ext cx="5786275" cy="203404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‒"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Address the research approach in 2-4 bullet points</a:t>
            </a:r>
          </a:p>
          <a:p>
            <a:pPr lvl="0"/>
            <a:r>
              <a:rPr lang="en-US" dirty="0"/>
              <a:t>Only if needed: Give a ~175 word detailed explanation and/or additional description of figure if needed in the PowerPoint Notes section</a:t>
            </a:r>
          </a:p>
        </p:txBody>
      </p:sp>
      <p:pic>
        <p:nvPicPr>
          <p:cNvPr id="48" name="Picture 9" descr="horizontal-logo-green-text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354776"/>
            <a:ext cx="24384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8" descr="EES_Logo2015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705600" y="6323281"/>
            <a:ext cx="1351650" cy="365760"/>
          </a:xfrm>
          <a:prstGeom prst="rect">
            <a:avLst/>
          </a:prstGeom>
        </p:spPr>
      </p:pic>
      <p:pic>
        <p:nvPicPr>
          <p:cNvPr id="50" name="Picture 49" descr="Berkeley_Lab_Logo_Small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6248400"/>
            <a:ext cx="762000" cy="593313"/>
          </a:xfrm>
          <a:prstGeom prst="rect">
            <a:avLst/>
          </a:prstGeom>
        </p:spPr>
      </p:pic>
      <p:sp>
        <p:nvSpPr>
          <p:cNvPr id="52" name="Picture Placeholder 51"/>
          <p:cNvSpPr>
            <a:spLocks noGrp="1"/>
          </p:cNvSpPr>
          <p:nvPr>
            <p:ph type="pic" sz="quarter" idx="36" hasCustomPrompt="1"/>
          </p:nvPr>
        </p:nvSpPr>
        <p:spPr>
          <a:xfrm>
            <a:off x="3387725" y="6323013"/>
            <a:ext cx="3187700" cy="439737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E86E25"/>
                </a:solidFill>
              </a:defRPr>
            </a:lvl1pPr>
          </a:lstStyle>
          <a:p>
            <a:pPr lvl="0"/>
            <a:r>
              <a:rPr lang="en-US" dirty="0"/>
              <a:t>Optional - additional logos here (project logo, collaborators, etc.)</a:t>
            </a:r>
          </a:p>
        </p:txBody>
      </p:sp>
    </p:spTree>
    <p:extLst>
      <p:ext uri="{BB962C8B-B14F-4D97-AF65-F5344CB8AC3E}">
        <p14:creationId xmlns:p14="http://schemas.microsoft.com/office/powerpoint/2010/main" val="3403733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tershed Function SF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366486" y="-4627"/>
            <a:ext cx="8392886" cy="70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 b="1" baseline="0">
                <a:solidFill>
                  <a:srgbClr val="008000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0" name="Content Placeholder 10"/>
          <p:cNvSpPr>
            <a:spLocks noGrp="1"/>
          </p:cNvSpPr>
          <p:nvPr>
            <p:ph sz="quarter" idx="31" hasCustomPrompt="1"/>
          </p:nvPr>
        </p:nvSpPr>
        <p:spPr>
          <a:xfrm>
            <a:off x="13996" y="782956"/>
            <a:ext cx="3350984" cy="4771004"/>
          </a:xfrm>
          <a:prstGeom prst="rect">
            <a:avLst/>
          </a:prstGeom>
        </p:spPr>
        <p:txBody>
          <a:bodyPr/>
          <a:lstStyle>
            <a:lvl1pPr>
              <a:defRPr sz="1800" b="0" baseline="0">
                <a:solidFill>
                  <a:srgbClr val="008000"/>
                </a:solidFill>
              </a:defRPr>
            </a:lvl1pPr>
            <a:lvl2pPr>
              <a:defRPr sz="1400"/>
            </a:lvl2pPr>
          </a:lstStyle>
          <a:p>
            <a:pPr lvl="0"/>
            <a:r>
              <a:rPr lang="en-US" dirty="0"/>
              <a:t>Image and caption                      - Visually compelling figure(s) to explain the research               - Include legends and descriptive caption                     - DOE has the right to use published journal images per contractual funding agreements</a:t>
            </a:r>
          </a:p>
          <a:p>
            <a:pPr lvl="1"/>
            <a:endParaRPr lang="en-US" dirty="0"/>
          </a:p>
        </p:txBody>
      </p:sp>
      <p:sp>
        <p:nvSpPr>
          <p:cNvPr id="41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12700" y="5553960"/>
            <a:ext cx="3352280" cy="688293"/>
          </a:xfrm>
          <a:prstGeom prst="rect">
            <a:avLst/>
          </a:prstGeom>
        </p:spPr>
        <p:txBody>
          <a:bodyPr>
            <a:noAutofit/>
          </a:bodyPr>
          <a:lstStyle>
            <a:lvl1pPr algn="just">
              <a:lnSpc>
                <a:spcPts val="1000"/>
              </a:lnSpc>
              <a:spcBef>
                <a:spcPts val="0"/>
              </a:spcBef>
              <a:defRPr sz="1000" b="0"/>
            </a:lvl1pPr>
          </a:lstStyle>
          <a:p>
            <a:pPr lvl="0"/>
            <a:r>
              <a:rPr lang="en-US" dirty="0"/>
              <a:t>Last, F., F. Last, F. last and F. Last (</a:t>
            </a:r>
            <a:r>
              <a:rPr lang="en-US" dirty="0" err="1"/>
              <a:t>yyyy</a:t>
            </a:r>
            <a:r>
              <a:rPr lang="en-US" dirty="0"/>
              <a:t>), Title. Journal, Volume (Issue), pages, DOI: 10.xxxxx/</a:t>
            </a:r>
            <a:r>
              <a:rPr lang="en-US" dirty="0" err="1"/>
              <a:t>xxxxxx</a:t>
            </a:r>
            <a:endParaRPr lang="en-US" dirty="0"/>
          </a:p>
        </p:txBody>
      </p:sp>
      <p:sp>
        <p:nvSpPr>
          <p:cNvPr id="44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3387840" y="1079048"/>
            <a:ext cx="5786275" cy="1214209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50 words or less</a:t>
            </a:r>
          </a:p>
        </p:txBody>
      </p:sp>
      <p:sp>
        <p:nvSpPr>
          <p:cNvPr id="46" name="Text Placeholder 23"/>
          <p:cNvSpPr>
            <a:spLocks noGrp="1"/>
          </p:cNvSpPr>
          <p:nvPr>
            <p:ph type="body" sz="quarter" idx="34" hasCustomPrompt="1"/>
          </p:nvPr>
        </p:nvSpPr>
        <p:spPr>
          <a:xfrm>
            <a:off x="3387840" y="2641148"/>
            <a:ext cx="5786275" cy="1212396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50 words or less. Importance, relevance, or intriguing component of the finding to the field</a:t>
            </a:r>
          </a:p>
        </p:txBody>
      </p:sp>
      <p:sp>
        <p:nvSpPr>
          <p:cNvPr id="47" name="Text Placeholder 34"/>
          <p:cNvSpPr>
            <a:spLocks noGrp="1"/>
          </p:cNvSpPr>
          <p:nvPr>
            <p:ph type="body" sz="quarter" idx="35" hasCustomPrompt="1"/>
          </p:nvPr>
        </p:nvSpPr>
        <p:spPr>
          <a:xfrm>
            <a:off x="3387840" y="4214359"/>
            <a:ext cx="5786275" cy="203404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‒"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Address the research approach in 2-4 bullet points</a:t>
            </a:r>
          </a:p>
          <a:p>
            <a:pPr lvl="0"/>
            <a:r>
              <a:rPr lang="en-US" dirty="0"/>
              <a:t>Only if needed: Give a ~175 word detailed explanation and/or additional description of figure if needed in the PowerPoint Notes section</a:t>
            </a:r>
          </a:p>
        </p:txBody>
      </p:sp>
      <p:pic>
        <p:nvPicPr>
          <p:cNvPr id="48" name="Picture 9" descr="horizontal-logo-green-text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354776"/>
            <a:ext cx="24384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8" descr="EES_Logo2015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705600" y="6323281"/>
            <a:ext cx="1351650" cy="365760"/>
          </a:xfrm>
          <a:prstGeom prst="rect">
            <a:avLst/>
          </a:prstGeom>
        </p:spPr>
      </p:pic>
      <p:pic>
        <p:nvPicPr>
          <p:cNvPr id="50" name="Picture 49" descr="Berkeley_Lab_Logo_Small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6248400"/>
            <a:ext cx="762000" cy="593313"/>
          </a:xfrm>
          <a:prstGeom prst="rect">
            <a:avLst/>
          </a:prstGeom>
        </p:spPr>
      </p:pic>
      <p:pic>
        <p:nvPicPr>
          <p:cNvPr id="15" name="Picture 14" descr="ERSP_2010(SBR)-logo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3679" y="6294120"/>
            <a:ext cx="548640" cy="536473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960576" y="6293639"/>
            <a:ext cx="548640" cy="524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14288" y="5308600"/>
            <a:ext cx="3373437" cy="246063"/>
          </a:xfrm>
          <a:prstGeom prst="rect">
            <a:avLst/>
          </a:prstGeom>
        </p:spPr>
        <p:txBody>
          <a:bodyPr/>
          <a:lstStyle>
            <a:lvl1pPr>
              <a:defRPr sz="1000" baseline="0"/>
            </a:lvl1pPr>
          </a:lstStyle>
          <a:p>
            <a:pPr lvl="0"/>
            <a:r>
              <a:rPr lang="en-US" dirty="0"/>
              <a:t>Data available at (DOI):</a:t>
            </a:r>
          </a:p>
        </p:txBody>
      </p:sp>
    </p:spTree>
    <p:extLst>
      <p:ext uri="{BB962C8B-B14F-4D97-AF65-F5344CB8AC3E}">
        <p14:creationId xmlns:p14="http://schemas.microsoft.com/office/powerpoint/2010/main" val="48872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E-SC generic (BER or BES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366486" y="-4627"/>
            <a:ext cx="8392886" cy="70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 b="1" baseline="0">
                <a:solidFill>
                  <a:srgbClr val="008000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0" name="Content Placeholder 10"/>
          <p:cNvSpPr>
            <a:spLocks noGrp="1"/>
          </p:cNvSpPr>
          <p:nvPr>
            <p:ph sz="quarter" idx="31" hasCustomPrompt="1"/>
          </p:nvPr>
        </p:nvSpPr>
        <p:spPr>
          <a:xfrm>
            <a:off x="4572000" y="762798"/>
            <a:ext cx="4532604" cy="2652919"/>
          </a:xfrm>
          <a:prstGeom prst="rect">
            <a:avLst/>
          </a:prstGeom>
        </p:spPr>
        <p:txBody>
          <a:bodyPr/>
          <a:lstStyle>
            <a:lvl1pPr>
              <a:defRPr sz="1800" b="0" baseline="0">
                <a:solidFill>
                  <a:srgbClr val="008000"/>
                </a:solidFill>
              </a:defRPr>
            </a:lvl1pPr>
            <a:lvl2pPr>
              <a:defRPr sz="1400"/>
            </a:lvl2pPr>
          </a:lstStyle>
          <a:p>
            <a:pPr lvl="0"/>
            <a:r>
              <a:rPr lang="en-US" dirty="0"/>
              <a:t>Image and caption</a:t>
            </a:r>
          </a:p>
          <a:p>
            <a:pPr lvl="0"/>
            <a:r>
              <a:rPr lang="en-US" dirty="0"/>
              <a:t>- Visually compelling figure(s) to explain the research</a:t>
            </a:r>
          </a:p>
          <a:p>
            <a:pPr lvl="0"/>
            <a:r>
              <a:rPr lang="en-US" dirty="0"/>
              <a:t>- Include legends and descriptive caption                     - DOE has the right to use published journal images per contractual funding agreements</a:t>
            </a:r>
          </a:p>
          <a:p>
            <a:pPr lvl="1"/>
            <a:endParaRPr lang="en-US" dirty="0"/>
          </a:p>
        </p:txBody>
      </p:sp>
      <p:sp>
        <p:nvSpPr>
          <p:cNvPr id="41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366486" y="5764793"/>
            <a:ext cx="8392886" cy="47746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ts val="1000"/>
              </a:lnSpc>
              <a:spcBef>
                <a:spcPts val="0"/>
              </a:spcBef>
              <a:defRPr sz="1000" b="0"/>
            </a:lvl1pPr>
          </a:lstStyle>
          <a:p>
            <a:pPr lvl="0"/>
            <a:r>
              <a:rPr lang="en-US" dirty="0"/>
              <a:t>Last, F., F. Last, F. last and F. Last (</a:t>
            </a:r>
            <a:r>
              <a:rPr lang="en-US" dirty="0" err="1"/>
              <a:t>yyyy</a:t>
            </a:r>
            <a:r>
              <a:rPr lang="en-US" dirty="0"/>
              <a:t>), Title. Journal, Volume (Issue), pages, DOI: 10.xxxxx/</a:t>
            </a:r>
            <a:r>
              <a:rPr lang="en-US" dirty="0" err="1"/>
              <a:t>xxxxxx</a:t>
            </a:r>
            <a:endParaRPr lang="en-US" dirty="0"/>
          </a:p>
        </p:txBody>
      </p:sp>
      <p:sp>
        <p:nvSpPr>
          <p:cNvPr id="44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0" y="1059206"/>
            <a:ext cx="4627515" cy="2356511"/>
          </a:xfrm>
          <a:prstGeom prst="rect">
            <a:avLst/>
          </a:prstGeom>
        </p:spPr>
        <p:txBody>
          <a:bodyPr/>
          <a:lstStyle>
            <a:lvl1pPr marL="228600" algn="just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50 words or less</a:t>
            </a:r>
          </a:p>
        </p:txBody>
      </p:sp>
      <p:sp>
        <p:nvSpPr>
          <p:cNvPr id="46" name="Text Placeholder 23"/>
          <p:cNvSpPr>
            <a:spLocks noGrp="1"/>
          </p:cNvSpPr>
          <p:nvPr>
            <p:ph type="body" sz="quarter" idx="34" hasCustomPrompt="1"/>
          </p:nvPr>
        </p:nvSpPr>
        <p:spPr>
          <a:xfrm>
            <a:off x="0" y="3730751"/>
            <a:ext cx="4627515" cy="2034041"/>
          </a:xfrm>
          <a:prstGeom prst="rect">
            <a:avLst/>
          </a:prstGeom>
        </p:spPr>
        <p:txBody>
          <a:bodyPr/>
          <a:lstStyle>
            <a:lvl1pPr marL="228600" algn="just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50 words or less. Importance, relevance, or intriguing component of the finding to the field</a:t>
            </a:r>
          </a:p>
        </p:txBody>
      </p:sp>
      <p:sp>
        <p:nvSpPr>
          <p:cNvPr id="47" name="Text Placeholder 34"/>
          <p:cNvSpPr>
            <a:spLocks noGrp="1"/>
          </p:cNvSpPr>
          <p:nvPr>
            <p:ph type="body" sz="quarter" idx="35" hasCustomPrompt="1"/>
          </p:nvPr>
        </p:nvSpPr>
        <p:spPr>
          <a:xfrm>
            <a:off x="4572000" y="3730752"/>
            <a:ext cx="4627515" cy="203404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just">
              <a:buFont typeface="Arial" panose="020B0604020202020204" pitchFamily="34" charset="0"/>
              <a:buChar char="‒"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Address the research approach in 2-4 bullet points</a:t>
            </a:r>
          </a:p>
          <a:p>
            <a:pPr lvl="0"/>
            <a:r>
              <a:rPr lang="en-US" dirty="0"/>
              <a:t>Only if needed: Give a ~175 word detailed explanation and/or additional description of figure if needed in the PowerPoint Notes section</a:t>
            </a:r>
          </a:p>
        </p:txBody>
      </p:sp>
      <p:pic>
        <p:nvPicPr>
          <p:cNvPr id="48" name="Picture 9" descr="horizontal-logo-green-text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354776"/>
            <a:ext cx="24384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8" descr="EES_Logo2015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705600" y="6323281"/>
            <a:ext cx="1351650" cy="365760"/>
          </a:xfrm>
          <a:prstGeom prst="rect">
            <a:avLst/>
          </a:prstGeom>
        </p:spPr>
      </p:pic>
      <p:pic>
        <p:nvPicPr>
          <p:cNvPr id="50" name="Picture 49" descr="Berkeley_Lab_Logo_Small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6248400"/>
            <a:ext cx="762000" cy="593313"/>
          </a:xfrm>
          <a:prstGeom prst="rect">
            <a:avLst/>
          </a:prstGeom>
        </p:spPr>
      </p:pic>
      <p:sp>
        <p:nvSpPr>
          <p:cNvPr id="52" name="Picture Placeholder 51"/>
          <p:cNvSpPr>
            <a:spLocks noGrp="1"/>
          </p:cNvSpPr>
          <p:nvPr>
            <p:ph type="pic" sz="quarter" idx="36" hasCustomPrompt="1"/>
          </p:nvPr>
        </p:nvSpPr>
        <p:spPr>
          <a:xfrm>
            <a:off x="3387725" y="6323013"/>
            <a:ext cx="3187700" cy="439737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E86E25"/>
                </a:solidFill>
              </a:defRPr>
            </a:lvl1pPr>
          </a:lstStyle>
          <a:p>
            <a:pPr lvl="0"/>
            <a:r>
              <a:rPr lang="en-US" dirty="0"/>
              <a:t>Optional - additional logos here (project logo, collaborators, etc.)</a:t>
            </a:r>
          </a:p>
        </p:txBody>
      </p:sp>
    </p:spTree>
    <p:extLst>
      <p:ext uri="{BB962C8B-B14F-4D97-AF65-F5344CB8AC3E}">
        <p14:creationId xmlns:p14="http://schemas.microsoft.com/office/powerpoint/2010/main" val="2542556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tershed Function SF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366486" y="-4627"/>
            <a:ext cx="8392886" cy="70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 b="1" baseline="0">
                <a:solidFill>
                  <a:srgbClr val="008000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pic>
        <p:nvPicPr>
          <p:cNvPr id="48" name="Picture 9" descr="horizontal-logo-green-text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354776"/>
            <a:ext cx="24384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8" descr="EES_Logo2015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705600" y="6323281"/>
            <a:ext cx="1351650" cy="365760"/>
          </a:xfrm>
          <a:prstGeom prst="rect">
            <a:avLst/>
          </a:prstGeom>
        </p:spPr>
      </p:pic>
      <p:pic>
        <p:nvPicPr>
          <p:cNvPr id="50" name="Picture 49" descr="Berkeley_Lab_Logo_Small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6248400"/>
            <a:ext cx="762000" cy="593313"/>
          </a:xfrm>
          <a:prstGeom prst="rect">
            <a:avLst/>
          </a:prstGeom>
        </p:spPr>
      </p:pic>
      <p:pic>
        <p:nvPicPr>
          <p:cNvPr id="15" name="Picture 14" descr="ERSP_2010(SBR)-logo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3679" y="6294120"/>
            <a:ext cx="548640" cy="536473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960576" y="6293639"/>
            <a:ext cx="548640" cy="524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ontent Placeholder 10"/>
          <p:cNvSpPr>
            <a:spLocks noGrp="1"/>
          </p:cNvSpPr>
          <p:nvPr>
            <p:ph sz="quarter" idx="31" hasCustomPrompt="1"/>
          </p:nvPr>
        </p:nvSpPr>
        <p:spPr>
          <a:xfrm>
            <a:off x="4572000" y="762798"/>
            <a:ext cx="4532604" cy="2652919"/>
          </a:xfrm>
          <a:prstGeom prst="rect">
            <a:avLst/>
          </a:prstGeom>
        </p:spPr>
        <p:txBody>
          <a:bodyPr/>
          <a:lstStyle>
            <a:lvl1pPr>
              <a:defRPr sz="1800" b="0" baseline="0">
                <a:solidFill>
                  <a:srgbClr val="008000"/>
                </a:solidFill>
              </a:defRPr>
            </a:lvl1pPr>
            <a:lvl2pPr>
              <a:defRPr sz="1400"/>
            </a:lvl2pPr>
          </a:lstStyle>
          <a:p>
            <a:pPr lvl="0"/>
            <a:r>
              <a:rPr lang="en-US" dirty="0"/>
              <a:t>Image and caption</a:t>
            </a:r>
          </a:p>
          <a:p>
            <a:pPr lvl="0"/>
            <a:r>
              <a:rPr lang="en-US" dirty="0"/>
              <a:t>- Visually compelling figure(s) to explain the research</a:t>
            </a:r>
          </a:p>
          <a:p>
            <a:pPr lvl="0"/>
            <a:r>
              <a:rPr lang="en-US" dirty="0"/>
              <a:t>- Include legends and descriptive caption                     - DOE has the right to use published journal images per contractual funding agreements</a:t>
            </a:r>
          </a:p>
          <a:p>
            <a:pPr lvl="1"/>
            <a:endParaRPr lang="en-US" dirty="0"/>
          </a:p>
        </p:txBody>
      </p:sp>
      <p:sp>
        <p:nvSpPr>
          <p:cNvPr id="22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366486" y="5764793"/>
            <a:ext cx="8392886" cy="47746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ts val="1000"/>
              </a:lnSpc>
              <a:spcBef>
                <a:spcPts val="0"/>
              </a:spcBef>
              <a:defRPr sz="1000" b="0"/>
            </a:lvl1pPr>
          </a:lstStyle>
          <a:p>
            <a:pPr lvl="0"/>
            <a:r>
              <a:rPr lang="en-US" dirty="0"/>
              <a:t>Last, F., F. Last, F. last and F. Last (</a:t>
            </a:r>
            <a:r>
              <a:rPr lang="en-US" dirty="0" err="1"/>
              <a:t>yyyy</a:t>
            </a:r>
            <a:r>
              <a:rPr lang="en-US" dirty="0"/>
              <a:t>), Title. Journal, Volume (Issue), pages, DOI: 10.xxxxx/</a:t>
            </a:r>
            <a:r>
              <a:rPr lang="en-US" dirty="0" err="1"/>
              <a:t>xxxxxx</a:t>
            </a:r>
            <a:endParaRPr lang="en-US" dirty="0"/>
          </a:p>
        </p:txBody>
      </p:sp>
      <p:sp>
        <p:nvSpPr>
          <p:cNvPr id="23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0" y="1059206"/>
            <a:ext cx="4627515" cy="2356511"/>
          </a:xfrm>
          <a:prstGeom prst="rect">
            <a:avLst/>
          </a:prstGeom>
        </p:spPr>
        <p:txBody>
          <a:bodyPr/>
          <a:lstStyle>
            <a:lvl1pPr marL="228600" algn="just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50 words or less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34" hasCustomPrompt="1"/>
          </p:nvPr>
        </p:nvSpPr>
        <p:spPr>
          <a:xfrm>
            <a:off x="0" y="3730751"/>
            <a:ext cx="4627515" cy="2034041"/>
          </a:xfrm>
          <a:prstGeom prst="rect">
            <a:avLst/>
          </a:prstGeom>
        </p:spPr>
        <p:txBody>
          <a:bodyPr/>
          <a:lstStyle>
            <a:lvl1pPr marL="228600" algn="just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50 words or less. Importance, relevance, or intriguing component of the finding to the field</a:t>
            </a:r>
          </a:p>
        </p:txBody>
      </p:sp>
      <p:sp>
        <p:nvSpPr>
          <p:cNvPr id="25" name="Text Placeholder 34"/>
          <p:cNvSpPr>
            <a:spLocks noGrp="1"/>
          </p:cNvSpPr>
          <p:nvPr>
            <p:ph type="body" sz="quarter" idx="35" hasCustomPrompt="1"/>
          </p:nvPr>
        </p:nvSpPr>
        <p:spPr>
          <a:xfrm>
            <a:off x="4572000" y="3730752"/>
            <a:ext cx="4627515" cy="203404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just">
              <a:buFont typeface="Arial" panose="020B0604020202020204" pitchFamily="34" charset="0"/>
              <a:buChar char="‒"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Address the research approach in 2-4 bullet points</a:t>
            </a:r>
          </a:p>
          <a:p>
            <a:pPr lvl="0"/>
            <a:r>
              <a:rPr lang="en-US" dirty="0"/>
              <a:t>Only if needed: Give a ~175 word detailed explanation and/or additional description of figure if needed in the PowerPoint Notes section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3662319" y="6260098"/>
            <a:ext cx="2298257" cy="557595"/>
          </a:xfrm>
          <a:prstGeom prst="rect">
            <a:avLst/>
          </a:prstGeom>
        </p:spPr>
        <p:txBody>
          <a:bodyPr/>
          <a:lstStyle>
            <a:lvl1pPr>
              <a:defRPr sz="1000" baseline="0"/>
            </a:lvl1pPr>
          </a:lstStyle>
          <a:p>
            <a:pPr lvl="0"/>
            <a:r>
              <a:rPr lang="en-US" dirty="0"/>
              <a:t>Data available at (DOI):</a:t>
            </a:r>
          </a:p>
        </p:txBody>
      </p:sp>
    </p:spTree>
    <p:extLst>
      <p:ext uri="{BB962C8B-B14F-4D97-AF65-F5344CB8AC3E}">
        <p14:creationId xmlns:p14="http://schemas.microsoft.com/office/powerpoint/2010/main" val="3724630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0634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008000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5pPr>
      <a:lvl6pPr marL="455855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6pPr>
      <a:lvl7pPr marL="911711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7pPr>
      <a:lvl8pPr marL="136756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8pPr>
      <a:lvl9pPr marL="182342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800" b="1" kern="1200">
          <a:solidFill>
            <a:srgbClr val="008000"/>
          </a:solidFill>
          <a:latin typeface="Arial" pitchFamily="34" charset="0"/>
          <a:ea typeface="+mn-ea"/>
          <a:cs typeface="Arial" pitchFamily="34" charset="0"/>
        </a:defRPr>
      </a:lvl1pPr>
      <a:lvl2pPr marL="456502" indent="0" algn="l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800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1138095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94598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1104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07205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3060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8914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4769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855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711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56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42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273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129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0987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6842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4818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008000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5pPr>
      <a:lvl6pPr marL="455855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6pPr>
      <a:lvl7pPr marL="911711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7pPr>
      <a:lvl8pPr marL="136756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8pPr>
      <a:lvl9pPr marL="182342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800" b="1" kern="1200">
          <a:solidFill>
            <a:srgbClr val="008000"/>
          </a:solidFill>
          <a:latin typeface="Arial" pitchFamily="34" charset="0"/>
          <a:ea typeface="+mn-ea"/>
          <a:cs typeface="Arial" pitchFamily="34" charset="0"/>
        </a:defRPr>
      </a:lvl1pPr>
      <a:lvl2pPr marL="456502" indent="0" algn="l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800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1138095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94598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1104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07205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3060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8914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4769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855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711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56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42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273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129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0987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6842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1"/>
          <p:cNvSpPr txBox="1">
            <a:spLocks/>
          </p:cNvSpPr>
          <p:nvPr userDrawn="1"/>
        </p:nvSpPr>
        <p:spPr>
          <a:xfrm>
            <a:off x="4572000" y="3429000"/>
            <a:ext cx="4627515" cy="27813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008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dirty="0"/>
              <a:t>Research Details</a:t>
            </a:r>
          </a:p>
        </p:txBody>
      </p:sp>
      <p:sp>
        <p:nvSpPr>
          <p:cNvPr id="6" name="Text Placeholder 21"/>
          <p:cNvSpPr txBox="1">
            <a:spLocks/>
          </p:cNvSpPr>
          <p:nvPr userDrawn="1"/>
        </p:nvSpPr>
        <p:spPr>
          <a:xfrm>
            <a:off x="0" y="3429000"/>
            <a:ext cx="4627515" cy="27463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008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dirty="0"/>
              <a:t>Significance and Impact</a:t>
            </a:r>
          </a:p>
        </p:txBody>
      </p:sp>
      <p:sp>
        <p:nvSpPr>
          <p:cNvPr id="7" name="Text Placeholder 21"/>
          <p:cNvSpPr txBox="1">
            <a:spLocks/>
          </p:cNvSpPr>
          <p:nvPr userDrawn="1"/>
        </p:nvSpPr>
        <p:spPr>
          <a:xfrm>
            <a:off x="0" y="762797"/>
            <a:ext cx="4627515" cy="27463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008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dirty="0"/>
              <a:t>Scientific Achievement</a:t>
            </a:r>
          </a:p>
        </p:txBody>
      </p:sp>
    </p:spTree>
    <p:extLst>
      <p:ext uri="{BB962C8B-B14F-4D97-AF65-F5344CB8AC3E}">
        <p14:creationId xmlns:p14="http://schemas.microsoft.com/office/powerpoint/2010/main" val="846587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008000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5pPr>
      <a:lvl6pPr marL="455855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6pPr>
      <a:lvl7pPr marL="911711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7pPr>
      <a:lvl8pPr marL="136756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8pPr>
      <a:lvl9pPr marL="182342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800" b="1" kern="1200">
          <a:solidFill>
            <a:srgbClr val="008000"/>
          </a:solidFill>
          <a:latin typeface="Arial" pitchFamily="34" charset="0"/>
          <a:ea typeface="+mn-ea"/>
          <a:cs typeface="Arial" pitchFamily="34" charset="0"/>
        </a:defRPr>
      </a:lvl1pPr>
      <a:lvl2pPr marL="456502" indent="0" algn="l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800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1138095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94598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1104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07205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3060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8914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4769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855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711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56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42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273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129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0987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6842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evidence for the acclimation of ecosystem photosynthesis to light</a:t>
            </a:r>
            <a:endParaRPr lang="en-US" sz="20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6"/>
          </p:nvPr>
        </p:nvSpPr>
        <p:spPr>
          <a:xfrm>
            <a:off x="46965" y="5469984"/>
            <a:ext cx="3736353" cy="1225915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en-US" sz="1200" dirty="0" smtClean="0"/>
              <a:t>Luo</a:t>
            </a:r>
            <a:r>
              <a:rPr lang="en-US" sz="1200" dirty="0"/>
              <a:t>, X. &amp; Keenan, T.F. Global evidence for the acclimation of ecosystem photosynthesis to light. </a:t>
            </a:r>
            <a:r>
              <a:rPr lang="en-US" sz="1200" i="1" dirty="0"/>
              <a:t>Nature Ecology &amp; Evolution.</a:t>
            </a:r>
            <a:r>
              <a:rPr lang="en-US" sz="1200" dirty="0"/>
              <a:t>10.1038/s41559-020-1258-7.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0"/>
          </p:nvPr>
        </p:nvSpPr>
        <p:spPr>
          <a:xfrm>
            <a:off x="3806790" y="1108966"/>
            <a:ext cx="5231702" cy="1214209"/>
          </a:xfrm>
        </p:spPr>
        <p:txBody>
          <a:bodyPr/>
          <a:lstStyle/>
          <a:p>
            <a:pPr marL="119063" indent="-109538">
              <a:buFont typeface="Arial" charset="0"/>
              <a:buChar char="•"/>
            </a:pPr>
            <a:r>
              <a:rPr lang="en-US" dirty="0"/>
              <a:t>The first evidence is reported that ecosystems acclimate their maximum photosynthesis to changes in light, a process that is not effectively incorporated into models.</a:t>
            </a:r>
          </a:p>
          <a:p>
            <a:pPr marL="119063" indent="-109538">
              <a:buFont typeface="Arial"/>
              <a:buChar char="•"/>
            </a:pPr>
            <a:r>
              <a:rPr lang="en-US" dirty="0"/>
              <a:t>Using an optimality theory to incorporate light acclimation in models improved photosynthesis estimates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4"/>
          </p:nvPr>
        </p:nvSpPr>
        <p:spPr>
          <a:xfrm>
            <a:off x="3807069" y="3180112"/>
            <a:ext cx="5336931" cy="1726433"/>
          </a:xfrm>
        </p:spPr>
        <p:txBody>
          <a:bodyPr/>
          <a:lstStyle/>
          <a:p>
            <a:pPr marL="230188" indent="-230188">
              <a:buFont typeface="Arial"/>
              <a:buChar char="•"/>
            </a:pPr>
            <a:r>
              <a:rPr lang="en-US" dirty="0"/>
              <a:t>Global photosynthesis is the largest carbon flux on Earth.</a:t>
            </a:r>
          </a:p>
          <a:p>
            <a:pPr marL="230188" indent="-230188">
              <a:buFont typeface="Arial"/>
              <a:buChar char="•"/>
            </a:pPr>
            <a:r>
              <a:rPr lang="en-US" dirty="0"/>
              <a:t>Multi-scale observations demonstrate the widespread existence of photosynthetic light acclimation</a:t>
            </a:r>
          </a:p>
          <a:p>
            <a:pPr marL="230188" indent="-230188">
              <a:buFont typeface="Arial"/>
              <a:buChar char="•"/>
            </a:pPr>
            <a:r>
              <a:rPr lang="en-US" dirty="0"/>
              <a:t>Results show that current terrestrial biosphere models (TBMs) do not to accurately represent light acclimation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5"/>
          </p:nvPr>
        </p:nvSpPr>
        <p:spPr>
          <a:xfrm>
            <a:off x="3806790" y="5115683"/>
            <a:ext cx="5231702" cy="1130305"/>
          </a:xfrm>
        </p:spPr>
        <p:txBody>
          <a:bodyPr>
            <a:noAutofit/>
          </a:bodyPr>
          <a:lstStyle/>
          <a:p>
            <a:pPr marL="9525" indent="0" defTabSz="342900">
              <a:buSzPct val="125000"/>
              <a:buNone/>
              <a:defRPr/>
            </a:pPr>
            <a:r>
              <a:rPr lang="en-US" sz="1600" dirty="0" smtClean="0"/>
              <a:t>This analysis </a:t>
            </a:r>
            <a:r>
              <a:rPr lang="en-US" sz="1600" dirty="0"/>
              <a:t>combines measurements from eddy covariance towers, models and satellite observations to infer ecosystem light acclimation, and </a:t>
            </a:r>
            <a:r>
              <a:rPr lang="en-US" sz="1600" dirty="0" smtClean="0"/>
              <a:t>uses </a:t>
            </a:r>
            <a:r>
              <a:rPr lang="en-US" sz="1600" dirty="0"/>
              <a:t>the results to evaluate terrestrial biosphere models.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5690" y="6281111"/>
            <a:ext cx="455950" cy="479095"/>
          </a:xfrm>
          <a:prstGeom prst="rect">
            <a:avLst/>
          </a:prstGeom>
        </p:spPr>
      </p:pic>
      <p:sp>
        <p:nvSpPr>
          <p:cNvPr id="24" name="Content Placeholder 11"/>
          <p:cNvSpPr txBox="1">
            <a:spLocks/>
          </p:cNvSpPr>
          <p:nvPr/>
        </p:nvSpPr>
        <p:spPr>
          <a:xfrm>
            <a:off x="104668" y="3927907"/>
            <a:ext cx="3702122" cy="1303797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0" kern="1200" baseline="0">
                <a:solidFill>
                  <a:srgbClr val="008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Figure: Ecosystem light acclimation rate (</a:t>
            </a:r>
            <a:r>
              <a:rPr lang="el-GR" sz="1400" dirty="0"/>
              <a:t>γ</a:t>
            </a:r>
            <a:r>
              <a:rPr lang="en-US" sz="1400" baseline="-25000" dirty="0"/>
              <a:t>A</a:t>
            </a:r>
            <a:r>
              <a:rPr lang="en-US" sz="1400" dirty="0"/>
              <a:t>) inferred from eddy covariance measurements and tabulated by temperature and leaf foliage density, and the comparison of ecosystem light acclimation rate to previously reported leaf light acclimation rate.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849826" y="2898817"/>
            <a:ext cx="443588" cy="852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21"/>
          <p:cNvSpPr txBox="1">
            <a:spLocks/>
          </p:cNvSpPr>
          <p:nvPr/>
        </p:nvSpPr>
        <p:spPr>
          <a:xfrm>
            <a:off x="3754435" y="816767"/>
            <a:ext cx="5786275" cy="27463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008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dirty="0"/>
              <a:t>Scientific Achievement</a:t>
            </a:r>
          </a:p>
        </p:txBody>
      </p:sp>
      <p:sp>
        <p:nvSpPr>
          <p:cNvPr id="17" name="Text Placeholder 21"/>
          <p:cNvSpPr txBox="1">
            <a:spLocks/>
          </p:cNvSpPr>
          <p:nvPr/>
        </p:nvSpPr>
        <p:spPr>
          <a:xfrm>
            <a:off x="3783318" y="2905873"/>
            <a:ext cx="5786275" cy="27463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008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dirty="0"/>
              <a:t>Significance and Impact</a:t>
            </a:r>
          </a:p>
        </p:txBody>
      </p:sp>
      <p:sp>
        <p:nvSpPr>
          <p:cNvPr id="18" name="Text Placeholder 21"/>
          <p:cNvSpPr txBox="1">
            <a:spLocks/>
          </p:cNvSpPr>
          <p:nvPr/>
        </p:nvSpPr>
        <p:spPr>
          <a:xfrm>
            <a:off x="3806790" y="4825359"/>
            <a:ext cx="5786275" cy="27813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008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dirty="0"/>
              <a:t>Research </a:t>
            </a:r>
            <a:r>
              <a:rPr lang="en-US" dirty="0" smtClean="0"/>
              <a:t>Details</a:t>
            </a:r>
          </a:p>
          <a:p>
            <a:pPr defTabSz="914400"/>
            <a:endParaRPr lang="en-US" dirty="0"/>
          </a:p>
          <a:p>
            <a:pPr defTabSz="914400"/>
            <a:endParaRPr lang="en-US" dirty="0" smtClean="0"/>
          </a:p>
          <a:p>
            <a:pPr defTabSz="914400"/>
            <a:endParaRPr lang="en-US" dirty="0"/>
          </a:p>
          <a:p>
            <a:pPr defTabSz="914400"/>
            <a:endParaRPr lang="en-US" dirty="0" smtClean="0"/>
          </a:p>
          <a:p>
            <a:pPr defTabSz="914400"/>
            <a:endParaRPr lang="en-US" dirty="0"/>
          </a:p>
          <a:p>
            <a:pPr defTabSz="914400"/>
            <a:endParaRPr lang="en-US" dirty="0" smtClean="0"/>
          </a:p>
          <a:p>
            <a:pPr defTabSz="914400"/>
            <a:endParaRPr lang="en-US" dirty="0"/>
          </a:p>
          <a:p>
            <a:pPr defTabSz="914400"/>
            <a:endParaRPr lang="en-US" dirty="0" smtClean="0"/>
          </a:p>
          <a:p>
            <a:pPr defTabSz="914400"/>
            <a:endParaRPr lang="en-US" dirty="0"/>
          </a:p>
          <a:p>
            <a:pPr defTabSz="914400"/>
            <a:endParaRPr lang="en-US" dirty="0" smtClean="0"/>
          </a:p>
          <a:p>
            <a:pPr defTabSz="914400"/>
            <a:endParaRPr lang="en-US" dirty="0"/>
          </a:p>
          <a:p>
            <a:pPr defTabSz="914400"/>
            <a:endParaRPr lang="en-US" dirty="0" smtClean="0"/>
          </a:p>
          <a:p>
            <a:pPr defTabSz="914400"/>
            <a:endParaRPr lang="en-US" dirty="0"/>
          </a:p>
          <a:p>
            <a:pPr defTabSz="914400"/>
            <a:endParaRPr lang="en-US" dirty="0" smtClean="0"/>
          </a:p>
          <a:p>
            <a:pPr defTabSz="914400"/>
            <a:endParaRPr lang="en-US" dirty="0"/>
          </a:p>
          <a:p>
            <a:pPr defTabSz="914400"/>
            <a:endParaRPr lang="en-US" dirty="0" smtClean="0"/>
          </a:p>
          <a:p>
            <a:pPr defTabSz="914400"/>
            <a:endParaRPr lang="en-US" dirty="0"/>
          </a:p>
          <a:p>
            <a:pPr defTabSz="914400"/>
            <a:endParaRPr lang="en-US" dirty="0" smtClean="0"/>
          </a:p>
          <a:p>
            <a:pPr defTabSz="914400"/>
            <a:endParaRPr lang="en-US" dirty="0"/>
          </a:p>
          <a:p>
            <a:pPr defTabSz="914400"/>
            <a:endParaRPr lang="en-US" dirty="0" smtClean="0"/>
          </a:p>
          <a:p>
            <a:pPr defTabSz="914400"/>
            <a:endParaRPr lang="en-US" dirty="0"/>
          </a:p>
          <a:p>
            <a:pPr defTabSz="914400"/>
            <a:endParaRPr lang="en-US" dirty="0" smtClean="0"/>
          </a:p>
          <a:p>
            <a:pPr defTabSz="914400"/>
            <a:endParaRPr lang="en-US" dirty="0"/>
          </a:p>
          <a:p>
            <a:pPr defTabSz="914400"/>
            <a:endParaRPr lang="en-US" dirty="0" smtClean="0"/>
          </a:p>
          <a:p>
            <a:pPr defTabSz="914400"/>
            <a:endParaRPr lang="en-US" dirty="0"/>
          </a:p>
          <a:p>
            <a:pPr defTabSz="914400"/>
            <a:endParaRPr lang="en-US" dirty="0" smtClean="0"/>
          </a:p>
          <a:p>
            <a:pPr defTabSz="914400"/>
            <a:endParaRPr lang="en-US" dirty="0"/>
          </a:p>
          <a:p>
            <a:pPr defTabSz="914400"/>
            <a:endParaRPr lang="en-US" dirty="0" smtClean="0"/>
          </a:p>
          <a:p>
            <a:pPr defTabSz="914400"/>
            <a:endParaRPr lang="en-US" dirty="0"/>
          </a:p>
          <a:p>
            <a:pPr defTabSz="914400"/>
            <a:endParaRPr lang="en-US" dirty="0" smtClean="0"/>
          </a:p>
          <a:p>
            <a:pPr defTabSz="914400"/>
            <a:endParaRPr lang="en-US" dirty="0"/>
          </a:p>
          <a:p>
            <a:pPr defTabSz="914400"/>
            <a:endParaRPr lang="en-US" dirty="0" smtClean="0"/>
          </a:p>
          <a:p>
            <a:pPr defTabSz="914400"/>
            <a:endParaRPr lang="en-US" dirty="0"/>
          </a:p>
          <a:p>
            <a:pPr defTabSz="914400"/>
            <a:endParaRPr lang="en-US" dirty="0" smtClean="0"/>
          </a:p>
          <a:p>
            <a:pPr defTabSz="914400"/>
            <a:endParaRPr lang="en-US" dirty="0"/>
          </a:p>
          <a:p>
            <a:pPr defTabSz="914400"/>
            <a:endParaRPr lang="en-US" dirty="0" smtClean="0"/>
          </a:p>
          <a:p>
            <a:pPr defTabSz="914400"/>
            <a:endParaRPr lang="en-US" dirty="0"/>
          </a:p>
          <a:p>
            <a:pPr defTabSz="914400"/>
            <a:endParaRPr lang="en-US" dirty="0" smtClean="0"/>
          </a:p>
          <a:p>
            <a:pPr defTabSz="914400"/>
            <a:endParaRPr lang="en-US" dirty="0"/>
          </a:p>
          <a:p>
            <a:pPr defTabSz="914400"/>
            <a:endParaRPr lang="en-US" dirty="0" smtClean="0"/>
          </a:p>
          <a:p>
            <a:pPr defTabSz="914400"/>
            <a:endParaRPr lang="en-US" dirty="0"/>
          </a:p>
          <a:p>
            <a:pPr defTabSz="914400"/>
            <a:endParaRPr lang="en-US" dirty="0" smtClean="0"/>
          </a:p>
          <a:p>
            <a:pPr defTabSz="914400"/>
            <a:endParaRPr lang="en-US" dirty="0"/>
          </a:p>
          <a:p>
            <a:pPr defTabSz="914400"/>
            <a:endParaRPr lang="en-US" dirty="0" smtClean="0"/>
          </a:p>
          <a:p>
            <a:pPr defTabSz="914400"/>
            <a:endParaRPr lang="en-US" dirty="0"/>
          </a:p>
          <a:p>
            <a:pPr defTabSz="914400"/>
            <a:endParaRPr lang="en-US" dirty="0" smtClean="0"/>
          </a:p>
          <a:p>
            <a:pPr defTabSz="914400"/>
            <a:endParaRPr lang="en-US" dirty="0"/>
          </a:p>
          <a:p>
            <a:pPr defTabSz="914400"/>
            <a:endParaRPr lang="en-US" dirty="0" smtClean="0"/>
          </a:p>
          <a:p>
            <a:pPr defTabSz="914400"/>
            <a:endParaRPr lang="en-US" dirty="0"/>
          </a:p>
          <a:p>
            <a:pPr defTabSz="914400"/>
            <a:endParaRPr lang="en-US" dirty="0" smtClean="0"/>
          </a:p>
          <a:p>
            <a:pPr defTabSz="914400"/>
            <a:endParaRPr lang="en-US" dirty="0"/>
          </a:p>
          <a:p>
            <a:pPr defTabSz="914400"/>
            <a:endParaRPr lang="en-US" dirty="0" smtClean="0"/>
          </a:p>
          <a:p>
            <a:pPr defTabSz="914400"/>
            <a:endParaRPr lang="en-US" dirty="0"/>
          </a:p>
          <a:p>
            <a:pPr defTabSz="914400"/>
            <a:endParaRPr lang="en-US" dirty="0" smtClean="0"/>
          </a:p>
          <a:p>
            <a:pPr defTabSz="914400"/>
            <a:endParaRPr lang="en-US" dirty="0"/>
          </a:p>
          <a:p>
            <a:pPr defTabSz="914400"/>
            <a:endParaRPr lang="en-US" dirty="0" smtClean="0"/>
          </a:p>
          <a:p>
            <a:pPr defTabSz="914400"/>
            <a:endParaRPr lang="en-US" dirty="0"/>
          </a:p>
          <a:p>
            <a:pPr defTabSz="914400"/>
            <a:endParaRPr lang="en-US" dirty="0" smtClean="0"/>
          </a:p>
          <a:p>
            <a:pPr defTabSz="914400"/>
            <a:endParaRPr lang="en-US" dirty="0"/>
          </a:p>
          <a:p>
            <a:pPr defTabSz="914400"/>
            <a:endParaRPr lang="en-US" dirty="0" smtClean="0"/>
          </a:p>
          <a:p>
            <a:pPr defTabSz="914400"/>
            <a:endParaRPr lang="en-US" dirty="0"/>
          </a:p>
          <a:p>
            <a:pPr defTabSz="914400"/>
            <a:endParaRPr lang="en-US" dirty="0" smtClean="0"/>
          </a:p>
          <a:p>
            <a:pPr defTabSz="914400"/>
            <a:endParaRPr lang="en-US" dirty="0"/>
          </a:p>
          <a:p>
            <a:pPr defTabSz="914400"/>
            <a:endParaRPr lang="en-US" dirty="0" smtClean="0"/>
          </a:p>
          <a:p>
            <a:pPr defTabSz="914400"/>
            <a:endParaRPr lang="en-US" dirty="0"/>
          </a:p>
          <a:p>
            <a:pPr defTabSz="914400"/>
            <a:endParaRPr lang="en-US" dirty="0" smtClean="0"/>
          </a:p>
          <a:p>
            <a:pPr defTabSz="914400"/>
            <a:endParaRPr lang="en-US" dirty="0"/>
          </a:p>
          <a:p>
            <a:pPr defTabSz="914400"/>
            <a:endParaRPr lang="en-US" dirty="0" smtClean="0"/>
          </a:p>
          <a:p>
            <a:pPr defTabSz="914400"/>
            <a:endParaRPr lang="en-US" dirty="0"/>
          </a:p>
          <a:p>
            <a:pPr defTabSz="914400"/>
            <a:endParaRPr lang="en-US" dirty="0" smtClean="0"/>
          </a:p>
          <a:p>
            <a:pPr defTabSz="914400"/>
            <a:endParaRPr lang="en-US" dirty="0"/>
          </a:p>
          <a:p>
            <a:pPr defTabSz="914400"/>
            <a:endParaRPr lang="en-US" dirty="0" smtClean="0"/>
          </a:p>
          <a:p>
            <a:pPr defTabSz="914400"/>
            <a:endParaRPr lang="en-US" dirty="0"/>
          </a:p>
          <a:p>
            <a:pPr defTabSz="914400"/>
            <a:endParaRPr lang="en-US" dirty="0" smtClean="0"/>
          </a:p>
          <a:p>
            <a:pPr defTabSz="914400"/>
            <a:endParaRPr lang="en-US" dirty="0"/>
          </a:p>
          <a:p>
            <a:pPr defTabSz="914400"/>
            <a:endParaRPr lang="en-US" dirty="0" smtClean="0"/>
          </a:p>
          <a:p>
            <a:pPr defTabSz="914400"/>
            <a:endParaRPr lang="en-US" dirty="0"/>
          </a:p>
          <a:p>
            <a:pPr defTabSz="914400"/>
            <a:endParaRPr lang="en-US" dirty="0" smtClean="0"/>
          </a:p>
          <a:p>
            <a:pPr defTabSz="914400"/>
            <a:endParaRPr lang="en-US" dirty="0"/>
          </a:p>
          <a:p>
            <a:pPr defTabSz="914400"/>
            <a:endParaRPr lang="en-US" dirty="0" smtClean="0"/>
          </a:p>
          <a:p>
            <a:pPr defTabSz="914400"/>
            <a:endParaRPr lang="en-US" dirty="0"/>
          </a:p>
          <a:p>
            <a:pPr defTabSz="914400"/>
            <a:endParaRPr lang="en-US" dirty="0" smtClean="0"/>
          </a:p>
          <a:p>
            <a:pPr defTabSz="914400"/>
            <a:endParaRPr lang="en-US" dirty="0"/>
          </a:p>
          <a:p>
            <a:pPr defTabSz="914400"/>
            <a:endParaRPr lang="en-US" dirty="0" smtClean="0"/>
          </a:p>
          <a:p>
            <a:pPr defTabSz="914400"/>
            <a:endParaRPr lang="en-US" dirty="0"/>
          </a:p>
          <a:p>
            <a:pPr defTabSz="914400"/>
            <a:endParaRPr lang="en-US" dirty="0" smtClean="0"/>
          </a:p>
          <a:p>
            <a:pPr defTabSz="914400"/>
            <a:endParaRPr lang="en-US" dirty="0"/>
          </a:p>
          <a:p>
            <a:pPr defTabSz="914400"/>
            <a:endParaRPr lang="en-US" dirty="0" smtClean="0"/>
          </a:p>
          <a:p>
            <a:pPr defTabSz="914400"/>
            <a:endParaRPr lang="en-US" dirty="0"/>
          </a:p>
          <a:p>
            <a:pPr defTabSz="914400"/>
            <a:endParaRPr lang="en-US" dirty="0" smtClean="0"/>
          </a:p>
          <a:p>
            <a:pPr defTabSz="914400"/>
            <a:endParaRPr lang="en-US" dirty="0"/>
          </a:p>
          <a:p>
            <a:pPr defTabSz="914400"/>
            <a:endParaRPr lang="en-US" dirty="0" smtClean="0"/>
          </a:p>
          <a:p>
            <a:pPr defTabSz="914400"/>
            <a:endParaRPr lang="en-US" dirty="0"/>
          </a:p>
          <a:p>
            <a:pPr defTabSz="914400"/>
            <a:endParaRPr lang="en-US" dirty="0" smtClean="0"/>
          </a:p>
          <a:p>
            <a:pPr defTabSz="914400"/>
            <a:endParaRPr lang="en-US" dirty="0"/>
          </a:p>
          <a:p>
            <a:pPr defTabSz="914400"/>
            <a:endParaRPr lang="en-US" dirty="0" smtClean="0"/>
          </a:p>
          <a:p>
            <a:pPr defTabSz="914400"/>
            <a:endParaRPr lang="en-US" dirty="0"/>
          </a:p>
          <a:p>
            <a:pPr defTabSz="914400"/>
            <a:endParaRPr lang="en-US" dirty="0" smtClean="0"/>
          </a:p>
          <a:p>
            <a:pPr defTabSz="914400"/>
            <a:endParaRPr lang="en-US" dirty="0"/>
          </a:p>
          <a:p>
            <a:pPr defTabSz="914400"/>
            <a:endParaRPr lang="en-US" dirty="0" smtClean="0"/>
          </a:p>
          <a:p>
            <a:pPr defTabSz="914400"/>
            <a:endParaRPr lang="en-US" dirty="0"/>
          </a:p>
          <a:p>
            <a:pPr defTabSz="914400"/>
            <a:endParaRPr lang="en-US" dirty="0" smtClean="0"/>
          </a:p>
          <a:p>
            <a:pPr defTabSz="914400"/>
            <a:endParaRPr lang="en-US" dirty="0"/>
          </a:p>
          <a:p>
            <a:pPr defTabSz="914400"/>
            <a:endParaRPr lang="en-US" dirty="0" smtClean="0"/>
          </a:p>
          <a:p>
            <a:pPr defTabSz="914400"/>
            <a:endParaRPr lang="en-US" dirty="0"/>
          </a:p>
          <a:p>
            <a:pPr defTabSz="914400"/>
            <a:endParaRPr lang="en-US" dirty="0" smtClean="0"/>
          </a:p>
          <a:p>
            <a:pPr defTabSz="914400"/>
            <a:endParaRPr lang="en-US" dirty="0"/>
          </a:p>
          <a:p>
            <a:pPr defTabSz="914400"/>
            <a:endParaRPr lang="en-US" dirty="0" smtClean="0"/>
          </a:p>
          <a:p>
            <a:pPr defTabSz="914400"/>
            <a:endParaRPr lang="en-US" dirty="0"/>
          </a:p>
          <a:p>
            <a:pPr defTabSz="914400"/>
            <a:endParaRPr lang="en-US" dirty="0" smtClean="0"/>
          </a:p>
          <a:p>
            <a:pPr defTabSz="914400"/>
            <a:endParaRPr lang="en-US" dirty="0"/>
          </a:p>
          <a:p>
            <a:pPr defTabSz="914400"/>
            <a:endParaRPr lang="en-US" dirty="0" smtClean="0"/>
          </a:p>
          <a:p>
            <a:pPr defTabSz="914400"/>
            <a:endParaRPr lang="en-US" dirty="0"/>
          </a:p>
          <a:p>
            <a:pPr defTabSz="914400"/>
            <a:endParaRPr lang="en-US" dirty="0" smtClean="0"/>
          </a:p>
          <a:p>
            <a:pPr defTabSz="914400"/>
            <a:endParaRPr lang="en-US" dirty="0"/>
          </a:p>
          <a:p>
            <a:pPr defTabSz="914400"/>
            <a:endParaRPr lang="en-US" dirty="0" smtClean="0"/>
          </a:p>
          <a:p>
            <a:pPr defTabSz="914400"/>
            <a:endParaRPr lang="en-US" dirty="0"/>
          </a:p>
          <a:p>
            <a:pPr defTabSz="914400"/>
            <a:endParaRPr lang="en-US" dirty="0" smtClean="0"/>
          </a:p>
          <a:p>
            <a:pPr defTabSz="914400"/>
            <a:endParaRPr lang="en-US" dirty="0"/>
          </a:p>
          <a:p>
            <a:pPr defTabSz="914400"/>
            <a:endParaRPr lang="en-US" dirty="0" smtClean="0"/>
          </a:p>
          <a:p>
            <a:pPr defTabSz="914400"/>
            <a:endParaRPr lang="en-US" dirty="0"/>
          </a:p>
          <a:p>
            <a:pPr defTabSz="914400"/>
            <a:endParaRPr lang="en-US" dirty="0" smtClean="0"/>
          </a:p>
          <a:p>
            <a:pPr defTabSz="914400"/>
            <a:endParaRPr lang="en-US" dirty="0"/>
          </a:p>
          <a:p>
            <a:pPr defTabSz="914400"/>
            <a:endParaRPr lang="en-US" dirty="0" smtClean="0"/>
          </a:p>
          <a:p>
            <a:pPr defTabSz="914400"/>
            <a:endParaRPr lang="en-US" dirty="0"/>
          </a:p>
          <a:p>
            <a:pPr defTabSz="914400"/>
            <a:endParaRPr lang="en-US" dirty="0" smtClean="0"/>
          </a:p>
          <a:p>
            <a:pPr defTabSz="914400"/>
            <a:endParaRPr lang="en-US" dirty="0"/>
          </a:p>
          <a:p>
            <a:pPr defTabSz="914400"/>
            <a:endParaRPr lang="en-US" dirty="0" smtClean="0"/>
          </a:p>
          <a:p>
            <a:pPr defTabSz="914400"/>
            <a:endParaRPr lang="en-US" dirty="0"/>
          </a:p>
          <a:p>
            <a:pPr defTabSz="914400"/>
            <a:endParaRPr lang="en-US" dirty="0" smtClean="0"/>
          </a:p>
          <a:p>
            <a:pPr defTabSz="914400"/>
            <a:endParaRPr lang="en-US" dirty="0"/>
          </a:p>
          <a:p>
            <a:pPr defTabSz="914400"/>
            <a:endParaRPr lang="en-US" dirty="0" smtClean="0"/>
          </a:p>
          <a:p>
            <a:pPr defTabSz="914400"/>
            <a:endParaRPr lang="en-US" dirty="0"/>
          </a:p>
          <a:p>
            <a:pPr defTabSz="914400"/>
            <a:endParaRPr lang="en-US" dirty="0" smtClean="0"/>
          </a:p>
          <a:p>
            <a:pPr defTabSz="914400"/>
            <a:endParaRPr lang="en-US" dirty="0"/>
          </a:p>
          <a:p>
            <a:pPr defTabSz="914400"/>
            <a:endParaRPr lang="en-US" dirty="0" smtClean="0"/>
          </a:p>
          <a:p>
            <a:pPr defTabSz="914400"/>
            <a:endParaRPr lang="en-US" dirty="0"/>
          </a:p>
          <a:p>
            <a:pPr defTabSz="914400"/>
            <a:endParaRPr lang="en-US" dirty="0" smtClean="0"/>
          </a:p>
          <a:p>
            <a:pPr defTabSz="914400"/>
            <a:endParaRPr lang="en-US" dirty="0"/>
          </a:p>
          <a:p>
            <a:pPr defTabSz="914400"/>
            <a:endParaRPr lang="en-US" dirty="0" smtClean="0"/>
          </a:p>
          <a:p>
            <a:pPr defTabSz="914400"/>
            <a:endParaRPr lang="en-US" dirty="0"/>
          </a:p>
          <a:p>
            <a:pPr defTabSz="914400"/>
            <a:endParaRPr lang="en-US" dirty="0" smtClean="0"/>
          </a:p>
          <a:p>
            <a:pPr defTabSz="914400"/>
            <a:endParaRPr lang="en-US" dirty="0"/>
          </a:p>
          <a:p>
            <a:pPr defTabSz="914400"/>
            <a:endParaRPr lang="en-US" dirty="0" smtClean="0"/>
          </a:p>
          <a:p>
            <a:pPr defTabSz="914400"/>
            <a:endParaRPr lang="en-US" dirty="0"/>
          </a:p>
          <a:p>
            <a:pPr defTabSz="914400"/>
            <a:endParaRPr lang="en-US" dirty="0" smtClean="0"/>
          </a:p>
          <a:p>
            <a:pPr defTabSz="914400"/>
            <a:endParaRPr lang="en-US" dirty="0"/>
          </a:p>
          <a:p>
            <a:pPr defTabSz="914400"/>
            <a:endParaRPr lang="en-US" dirty="0" smtClean="0"/>
          </a:p>
          <a:p>
            <a:pPr defTabSz="914400"/>
            <a:endParaRPr lang="en-US" dirty="0"/>
          </a:p>
          <a:p>
            <a:pPr defTabSz="914400"/>
            <a:endParaRPr lang="en-US" dirty="0" smtClean="0"/>
          </a:p>
          <a:p>
            <a:pPr defTabSz="914400"/>
            <a:endParaRPr lang="en-US" dirty="0"/>
          </a:p>
          <a:p>
            <a:pPr defTabSz="914400"/>
            <a:endParaRPr lang="en-US" dirty="0" smtClean="0"/>
          </a:p>
          <a:p>
            <a:pPr defTabSz="914400"/>
            <a:endParaRPr lang="en-US" dirty="0"/>
          </a:p>
          <a:p>
            <a:pPr defTabSz="914400"/>
            <a:endParaRPr lang="en-US" dirty="0" smtClean="0"/>
          </a:p>
          <a:p>
            <a:pPr defTabSz="914400"/>
            <a:endParaRPr lang="en-US" dirty="0"/>
          </a:p>
          <a:p>
            <a:pPr defTabSz="914400"/>
            <a:endParaRPr lang="en-US" dirty="0" smtClean="0"/>
          </a:p>
          <a:p>
            <a:pPr defTabSz="914400"/>
            <a:endParaRPr lang="en-US" dirty="0"/>
          </a:p>
          <a:p>
            <a:pPr defTabSz="914400"/>
            <a:endParaRPr lang="en-US" dirty="0" smtClean="0"/>
          </a:p>
          <a:p>
            <a:pPr defTabSz="914400"/>
            <a:endParaRPr lang="en-US" dirty="0"/>
          </a:p>
          <a:p>
            <a:pPr defTabSz="914400"/>
            <a:endParaRPr lang="en-US" dirty="0" smtClean="0"/>
          </a:p>
          <a:p>
            <a:pPr defTabSz="914400"/>
            <a:endParaRPr lang="en-US" dirty="0"/>
          </a:p>
          <a:p>
            <a:pPr defTabSz="914400"/>
            <a:endParaRPr lang="en-US" dirty="0" smtClean="0"/>
          </a:p>
          <a:p>
            <a:pPr defTabSz="914400"/>
            <a:endParaRPr lang="en-US" dirty="0"/>
          </a:p>
          <a:p>
            <a:pPr defTabSz="914400"/>
            <a:endParaRPr lang="en-US" dirty="0" smtClean="0"/>
          </a:p>
          <a:p>
            <a:pPr defTabSz="914400"/>
            <a:endParaRPr lang="en-US" dirty="0"/>
          </a:p>
          <a:p>
            <a:pPr defTabSz="914400"/>
            <a:endParaRPr lang="en-US" dirty="0" smtClean="0"/>
          </a:p>
          <a:p>
            <a:pPr defTabSz="914400"/>
            <a:endParaRPr lang="en-US" dirty="0"/>
          </a:p>
          <a:p>
            <a:pPr defTabSz="914400"/>
            <a:endParaRPr lang="en-US" dirty="0" smtClean="0"/>
          </a:p>
          <a:p>
            <a:pPr defTabSz="914400"/>
            <a:endParaRPr lang="en-US" dirty="0"/>
          </a:p>
          <a:p>
            <a:pPr defTabSz="914400"/>
            <a:endParaRPr lang="en-US" dirty="0" smtClean="0"/>
          </a:p>
          <a:p>
            <a:pPr defTabSz="914400"/>
            <a:endParaRPr lang="en-US" dirty="0"/>
          </a:p>
          <a:p>
            <a:pPr defTabSz="914400"/>
            <a:endParaRPr lang="en-US" dirty="0" smtClean="0"/>
          </a:p>
          <a:p>
            <a:pPr defTabSz="914400"/>
            <a:endParaRPr lang="en-US" dirty="0"/>
          </a:p>
          <a:p>
            <a:pPr defTabSz="914400"/>
            <a:endParaRPr lang="en-US" dirty="0" smtClean="0"/>
          </a:p>
          <a:p>
            <a:pPr defTabSz="914400"/>
            <a:endParaRPr lang="en-US" dirty="0"/>
          </a:p>
          <a:p>
            <a:pPr defTabSz="914400"/>
            <a:endParaRPr lang="en-US" dirty="0" smtClean="0"/>
          </a:p>
          <a:p>
            <a:pPr defTabSz="914400"/>
            <a:endParaRPr lang="en-US" dirty="0"/>
          </a:p>
          <a:p>
            <a:pPr defTabSz="914400"/>
            <a:endParaRPr lang="en-US" dirty="0" smtClean="0"/>
          </a:p>
          <a:p>
            <a:pPr defTabSz="914400"/>
            <a:endParaRPr lang="en-US" dirty="0"/>
          </a:p>
          <a:p>
            <a:pPr defTabSz="914400"/>
            <a:endParaRPr lang="en-US" dirty="0" smtClean="0"/>
          </a:p>
          <a:p>
            <a:pPr defTabSz="914400"/>
            <a:endParaRPr lang="en-US" dirty="0"/>
          </a:p>
          <a:p>
            <a:pPr defTabSz="914400"/>
            <a:endParaRPr lang="en-US" dirty="0" smtClean="0"/>
          </a:p>
          <a:p>
            <a:pPr defTabSz="914400"/>
            <a:endParaRPr lang="en-US" dirty="0"/>
          </a:p>
          <a:p>
            <a:pPr defTabSz="914400"/>
            <a:endParaRPr lang="en-US" dirty="0" smtClean="0"/>
          </a:p>
          <a:p>
            <a:pPr defTabSz="914400"/>
            <a:endParaRPr lang="en-US" dirty="0"/>
          </a:p>
          <a:p>
            <a:pPr defTabSz="914400"/>
            <a:endParaRPr lang="en-US" dirty="0" smtClean="0"/>
          </a:p>
          <a:p>
            <a:pPr defTabSz="914400"/>
            <a:endParaRPr lang="en-US" dirty="0"/>
          </a:p>
          <a:p>
            <a:pPr defTabSz="914400"/>
            <a:endParaRPr lang="en-US" dirty="0" smtClean="0"/>
          </a:p>
          <a:p>
            <a:pPr defTabSz="914400"/>
            <a:endParaRPr lang="en-US" dirty="0"/>
          </a:p>
          <a:p>
            <a:pPr defTabSz="914400"/>
            <a:endParaRPr lang="en-US" dirty="0" smtClean="0"/>
          </a:p>
          <a:p>
            <a:pPr defTabSz="914400"/>
            <a:endParaRPr lang="en-US" dirty="0"/>
          </a:p>
          <a:p>
            <a:pPr defTabSz="914400"/>
            <a:endParaRPr lang="en-US" dirty="0" smtClean="0"/>
          </a:p>
          <a:p>
            <a:pPr defTabSz="914400"/>
            <a:endParaRPr lang="en-US" dirty="0"/>
          </a:p>
          <a:p>
            <a:pPr defTabSz="914400"/>
            <a:endParaRPr lang="en-US" dirty="0" smtClean="0"/>
          </a:p>
          <a:p>
            <a:pPr defTabSz="914400"/>
            <a:endParaRPr lang="en-US" dirty="0"/>
          </a:p>
          <a:p>
            <a:pPr defTabSz="914400"/>
            <a:endParaRPr lang="en-US" dirty="0" smtClean="0"/>
          </a:p>
          <a:p>
            <a:pPr defTabSz="914400"/>
            <a:endParaRPr lang="en-US" dirty="0"/>
          </a:p>
          <a:p>
            <a:pPr defTabSz="914400"/>
            <a:endParaRPr lang="en-US" dirty="0" smtClean="0"/>
          </a:p>
          <a:p>
            <a:pPr defTabSz="914400"/>
            <a:endParaRPr lang="en-US" dirty="0"/>
          </a:p>
          <a:p>
            <a:pPr defTabSz="914400"/>
            <a:endParaRPr lang="en-US" dirty="0" smtClean="0"/>
          </a:p>
          <a:p>
            <a:pPr defTabSz="914400"/>
            <a:endParaRPr lang="en-US" dirty="0"/>
          </a:p>
          <a:p>
            <a:pPr defTabSz="914400"/>
            <a:endParaRPr lang="en-US" dirty="0" smtClean="0"/>
          </a:p>
          <a:p>
            <a:pPr defTabSz="914400"/>
            <a:endParaRPr lang="en-US" dirty="0"/>
          </a:p>
          <a:p>
            <a:pPr defTabSz="914400"/>
            <a:endParaRPr lang="en-US" dirty="0" smtClean="0"/>
          </a:p>
          <a:p>
            <a:pPr defTabSz="914400"/>
            <a:endParaRPr lang="en-US" dirty="0"/>
          </a:p>
          <a:p>
            <a:pPr defTabSz="914400"/>
            <a:endParaRPr lang="en-US" dirty="0" smtClean="0"/>
          </a:p>
          <a:p>
            <a:pPr defTabSz="914400"/>
            <a:endParaRPr lang="en-US" dirty="0"/>
          </a:p>
          <a:p>
            <a:pPr defTabSz="914400"/>
            <a:endParaRPr lang="en-US" dirty="0" smtClean="0"/>
          </a:p>
          <a:p>
            <a:pPr defTabSz="914400"/>
            <a:endParaRPr lang="en-US" dirty="0"/>
          </a:p>
          <a:p>
            <a:pPr defTabSz="914400"/>
            <a:endParaRPr lang="en-US" dirty="0" smtClean="0"/>
          </a:p>
          <a:p>
            <a:pPr defTabSz="914400"/>
            <a:endParaRPr lang="en-US" dirty="0"/>
          </a:p>
          <a:p>
            <a:pPr defTabSz="914400"/>
            <a:endParaRPr lang="en-US" dirty="0" smtClean="0"/>
          </a:p>
          <a:p>
            <a:pPr defTabSz="914400"/>
            <a:endParaRPr lang="en-US" dirty="0"/>
          </a:p>
          <a:p>
            <a:pPr defTabSz="914400"/>
            <a:endParaRPr lang="en-US" dirty="0" smtClean="0"/>
          </a:p>
          <a:p>
            <a:pPr defTabSz="914400"/>
            <a:endParaRPr lang="en-US" dirty="0"/>
          </a:p>
          <a:p>
            <a:pPr defTabSz="914400"/>
            <a:endParaRPr lang="en-US" dirty="0" smtClean="0"/>
          </a:p>
          <a:p>
            <a:pPr defTabSz="914400"/>
            <a:endParaRPr lang="en-US" dirty="0"/>
          </a:p>
          <a:p>
            <a:pPr defTabSz="914400"/>
            <a:endParaRPr lang="en-US" dirty="0" smtClean="0"/>
          </a:p>
          <a:p>
            <a:pPr defTabSz="914400"/>
            <a:endParaRPr lang="en-US" dirty="0"/>
          </a:p>
          <a:p>
            <a:pPr defTabSz="914400"/>
            <a:endParaRPr lang="en-US" dirty="0" smtClean="0"/>
          </a:p>
          <a:p>
            <a:pPr defTabSz="914400"/>
            <a:endParaRPr lang="en-US" dirty="0"/>
          </a:p>
          <a:p>
            <a:pPr defTabSz="914400"/>
            <a:endParaRPr lang="en-US" dirty="0" smtClean="0"/>
          </a:p>
          <a:p>
            <a:pPr defTabSz="914400"/>
            <a:endParaRPr lang="en-US" dirty="0"/>
          </a:p>
          <a:p>
            <a:pPr defTabSz="914400"/>
            <a:endParaRPr lang="en-US" dirty="0" smtClean="0"/>
          </a:p>
          <a:p>
            <a:pPr defTabSz="914400"/>
            <a:endParaRPr lang="en-US" dirty="0"/>
          </a:p>
          <a:p>
            <a:pPr defTabSz="914400"/>
            <a:endParaRPr lang="en-US" dirty="0" smtClean="0"/>
          </a:p>
          <a:p>
            <a:pPr defTabSz="914400"/>
            <a:endParaRPr lang="en-US" dirty="0"/>
          </a:p>
          <a:p>
            <a:pPr defTabSz="914400"/>
            <a:endParaRPr lang="en-US" dirty="0" smtClean="0"/>
          </a:p>
          <a:p>
            <a:pPr defTabSz="914400"/>
            <a:endParaRPr lang="en-US" dirty="0"/>
          </a:p>
          <a:p>
            <a:pPr defTabSz="914400"/>
            <a:endParaRPr lang="en-US" dirty="0" smtClean="0"/>
          </a:p>
          <a:p>
            <a:pPr defTabSz="914400"/>
            <a:endParaRPr lang="en-US" dirty="0"/>
          </a:p>
          <a:p>
            <a:pPr defTabSz="914400"/>
            <a:endParaRPr lang="en-US" dirty="0" smtClean="0"/>
          </a:p>
          <a:p>
            <a:pPr defTabSz="914400"/>
            <a:endParaRPr lang="en-US" dirty="0"/>
          </a:p>
          <a:p>
            <a:pPr defTabSz="914400"/>
            <a:endParaRPr lang="en-US" dirty="0" smtClean="0"/>
          </a:p>
          <a:p>
            <a:pPr defTabSz="914400"/>
            <a:endParaRPr lang="en-US" dirty="0"/>
          </a:p>
          <a:p>
            <a:pPr defTabSz="914400"/>
            <a:endParaRPr lang="en-US" dirty="0" smtClean="0"/>
          </a:p>
          <a:p>
            <a:pPr defTabSz="914400"/>
            <a:endParaRPr lang="en-US" dirty="0"/>
          </a:p>
          <a:p>
            <a:pPr defTabSz="914400"/>
            <a:endParaRPr lang="en-US" dirty="0" smtClean="0"/>
          </a:p>
          <a:p>
            <a:pPr defTabSz="914400"/>
            <a:endParaRPr lang="en-US" dirty="0"/>
          </a:p>
          <a:p>
            <a:pPr defTabSz="914400"/>
            <a:endParaRPr lang="en-US" dirty="0" smtClean="0"/>
          </a:p>
          <a:p>
            <a:pPr defTabSz="914400"/>
            <a:endParaRPr lang="en-US" dirty="0"/>
          </a:p>
          <a:p>
            <a:pPr defTabSz="914400"/>
            <a:endParaRPr lang="en-US" dirty="0" smtClean="0"/>
          </a:p>
          <a:p>
            <a:pPr defTabSz="914400"/>
            <a:endParaRPr lang="en-US" dirty="0"/>
          </a:p>
          <a:p>
            <a:pPr defTabSz="914400"/>
            <a:endParaRPr lang="en-US" dirty="0" smtClean="0"/>
          </a:p>
          <a:p>
            <a:pPr defTabSz="914400"/>
            <a:endParaRPr lang="en-US" dirty="0"/>
          </a:p>
          <a:p>
            <a:pPr defTabSz="914400"/>
            <a:endParaRPr lang="en-US" dirty="0" smtClean="0"/>
          </a:p>
          <a:p>
            <a:pPr defTabSz="914400"/>
            <a:endParaRPr lang="en-US" dirty="0"/>
          </a:p>
          <a:p>
            <a:pPr defTabSz="914400"/>
            <a:endParaRPr lang="en-US" dirty="0" smtClean="0"/>
          </a:p>
          <a:p>
            <a:pPr defTabSz="914400"/>
            <a:endParaRPr lang="en-US" dirty="0"/>
          </a:p>
          <a:p>
            <a:pPr defTabSz="914400"/>
            <a:endParaRPr lang="en-US" dirty="0" smtClean="0"/>
          </a:p>
          <a:p>
            <a:pPr defTabSz="914400"/>
            <a:endParaRPr lang="en-US" dirty="0"/>
          </a:p>
          <a:p>
            <a:pPr defTabSz="914400"/>
            <a:endParaRPr lang="en-US" dirty="0" smtClean="0"/>
          </a:p>
          <a:p>
            <a:pPr defTabSz="914400"/>
            <a:endParaRPr lang="en-US" dirty="0"/>
          </a:p>
          <a:p>
            <a:pPr defTabSz="914400"/>
            <a:endParaRPr lang="en-US" dirty="0" smtClean="0"/>
          </a:p>
          <a:p>
            <a:pPr defTabSz="914400"/>
            <a:endParaRPr lang="en-US" dirty="0"/>
          </a:p>
          <a:p>
            <a:pPr defTabSz="914400"/>
            <a:endParaRPr lang="en-US" dirty="0" smtClean="0"/>
          </a:p>
          <a:p>
            <a:pPr defTabSz="914400"/>
            <a:endParaRPr lang="en-US" dirty="0"/>
          </a:p>
          <a:p>
            <a:pPr defTabSz="914400"/>
            <a:endParaRPr lang="en-US" dirty="0" smtClean="0"/>
          </a:p>
          <a:p>
            <a:pPr defTabSz="914400"/>
            <a:endParaRPr lang="en-US" dirty="0"/>
          </a:p>
          <a:p>
            <a:pPr defTabSz="914400"/>
            <a:endParaRPr lang="en-US" dirty="0" smtClean="0"/>
          </a:p>
          <a:p>
            <a:pPr defTabSz="914400"/>
            <a:endParaRPr lang="en-US" dirty="0"/>
          </a:p>
          <a:p>
            <a:pPr defTabSz="914400"/>
            <a:endParaRPr lang="en-US" dirty="0" smtClean="0"/>
          </a:p>
          <a:p>
            <a:pPr defTabSz="914400"/>
            <a:endParaRPr lang="en-US" dirty="0"/>
          </a:p>
          <a:p>
            <a:pPr defTabSz="914400"/>
            <a:endParaRPr lang="en-US" dirty="0" smtClean="0"/>
          </a:p>
          <a:p>
            <a:pPr defTabSz="914400"/>
            <a:endParaRPr lang="en-US" dirty="0"/>
          </a:p>
          <a:p>
            <a:pPr defTabSz="914400"/>
            <a:endParaRPr lang="en-US" dirty="0" smtClean="0"/>
          </a:p>
          <a:p>
            <a:pPr defTabSz="914400"/>
            <a:endParaRPr lang="en-US" dirty="0"/>
          </a:p>
          <a:p>
            <a:pPr defTabSz="914400"/>
            <a:endParaRPr lang="en-US" dirty="0" smtClean="0"/>
          </a:p>
          <a:p>
            <a:pPr defTabSz="914400"/>
            <a:endParaRPr lang="en-US" dirty="0"/>
          </a:p>
          <a:p>
            <a:pPr defTabSz="914400"/>
            <a:endParaRPr lang="en-US" dirty="0" smtClean="0"/>
          </a:p>
          <a:p>
            <a:pPr defTabSz="914400"/>
            <a:endParaRPr lang="en-US" dirty="0"/>
          </a:p>
          <a:p>
            <a:pPr defTabSz="914400"/>
            <a:endParaRPr lang="en-US" dirty="0" smtClean="0"/>
          </a:p>
          <a:p>
            <a:pPr defTabSz="914400"/>
            <a:endParaRPr lang="en-US" dirty="0"/>
          </a:p>
          <a:p>
            <a:pPr defTabSz="914400"/>
            <a:endParaRPr lang="en-US" dirty="0" smtClean="0"/>
          </a:p>
          <a:p>
            <a:pPr defTabSz="914400"/>
            <a:endParaRPr lang="en-US" dirty="0"/>
          </a:p>
          <a:p>
            <a:pPr defTabSz="914400"/>
            <a:endParaRPr lang="en-US" dirty="0" smtClean="0"/>
          </a:p>
          <a:p>
            <a:pPr defTabSz="914400"/>
            <a:endParaRPr lang="en-US" dirty="0"/>
          </a:p>
          <a:p>
            <a:pPr defTabSz="914400"/>
            <a:endParaRPr lang="en-US" dirty="0" smtClean="0"/>
          </a:p>
          <a:p>
            <a:pPr defTabSz="914400"/>
            <a:endParaRPr lang="en-US" dirty="0"/>
          </a:p>
          <a:p>
            <a:pPr defTabSz="914400"/>
            <a:endParaRPr lang="en-US" dirty="0" smtClean="0"/>
          </a:p>
          <a:p>
            <a:pPr defTabSz="914400"/>
            <a:endParaRPr lang="en-US" dirty="0"/>
          </a:p>
          <a:p>
            <a:pPr defTabSz="914400"/>
            <a:endParaRPr lang="en-US" dirty="0" smtClean="0"/>
          </a:p>
          <a:p>
            <a:pPr defTabSz="914400"/>
            <a:endParaRPr lang="en-US" dirty="0"/>
          </a:p>
          <a:p>
            <a:pPr defTabSz="914400"/>
            <a:endParaRPr lang="en-US" dirty="0" smtClean="0"/>
          </a:p>
          <a:p>
            <a:pPr defTabSz="914400"/>
            <a:endParaRPr lang="en-US" dirty="0"/>
          </a:p>
          <a:p>
            <a:pPr defTabSz="914400"/>
            <a:endParaRPr lang="en-US" dirty="0" smtClean="0"/>
          </a:p>
          <a:p>
            <a:pPr defTabSz="914400"/>
            <a:endParaRPr lang="en-US" dirty="0"/>
          </a:p>
          <a:p>
            <a:pPr defTabSz="914400"/>
            <a:endParaRPr lang="en-US" dirty="0" smtClean="0"/>
          </a:p>
          <a:p>
            <a:pPr defTabSz="914400"/>
            <a:endParaRPr lang="en-US" dirty="0"/>
          </a:p>
          <a:p>
            <a:pPr defTabSz="914400"/>
            <a:endParaRPr lang="en-US" dirty="0" smtClean="0"/>
          </a:p>
          <a:p>
            <a:pPr defTabSz="914400"/>
            <a:endParaRPr lang="en-US" dirty="0"/>
          </a:p>
          <a:p>
            <a:pPr defTabSz="914400"/>
            <a:endParaRPr lang="en-US" dirty="0" smtClean="0"/>
          </a:p>
          <a:p>
            <a:pPr defTabSz="914400"/>
            <a:endParaRPr lang="en-US" dirty="0"/>
          </a:p>
          <a:p>
            <a:pPr defTabSz="914400"/>
            <a:endParaRPr lang="en-US" dirty="0" smtClean="0"/>
          </a:p>
          <a:p>
            <a:pPr defTabSz="914400"/>
            <a:endParaRPr lang="en-US" dirty="0"/>
          </a:p>
          <a:p>
            <a:pPr defTabSz="914400"/>
            <a:endParaRPr lang="en-US" dirty="0" smtClean="0"/>
          </a:p>
          <a:p>
            <a:pPr defTabSz="914400"/>
            <a:endParaRPr lang="en-US" dirty="0"/>
          </a:p>
          <a:p>
            <a:pPr defTabSz="914400"/>
            <a:endParaRPr lang="en-US" dirty="0" smtClean="0"/>
          </a:p>
          <a:p>
            <a:pPr defTabSz="914400"/>
            <a:endParaRPr lang="en-US" dirty="0"/>
          </a:p>
          <a:p>
            <a:pPr defTabSz="914400"/>
            <a:endParaRPr lang="en-US" dirty="0" smtClean="0"/>
          </a:p>
          <a:p>
            <a:pPr defTabSz="914400"/>
            <a:endParaRPr lang="en-US" dirty="0"/>
          </a:p>
          <a:p>
            <a:pPr defTabSz="914400"/>
            <a:endParaRPr lang="en-US" dirty="0" smtClean="0"/>
          </a:p>
          <a:p>
            <a:pPr defTabSz="914400"/>
            <a:endParaRPr lang="en-US" dirty="0"/>
          </a:p>
          <a:p>
            <a:pPr defTabSz="914400"/>
            <a:endParaRPr lang="en-US" dirty="0" smtClean="0"/>
          </a:p>
          <a:p>
            <a:pPr defTabSz="914400"/>
            <a:endParaRPr lang="en-US" dirty="0"/>
          </a:p>
          <a:p>
            <a:pPr defTabSz="914400"/>
            <a:endParaRPr lang="en-US" dirty="0" smtClean="0"/>
          </a:p>
          <a:p>
            <a:pPr defTabSz="914400"/>
            <a:endParaRPr lang="en-US" dirty="0"/>
          </a:p>
          <a:p>
            <a:pPr defTabSz="914400"/>
            <a:endParaRPr lang="en-US" dirty="0" smtClean="0"/>
          </a:p>
          <a:p>
            <a:pPr defTabSz="914400"/>
            <a:endParaRPr lang="en-US" dirty="0"/>
          </a:p>
          <a:p>
            <a:pPr defTabSz="914400"/>
            <a:endParaRPr lang="en-US" dirty="0" smtClean="0"/>
          </a:p>
          <a:p>
            <a:pPr defTabSz="914400"/>
            <a:endParaRPr lang="en-US" dirty="0"/>
          </a:p>
          <a:p>
            <a:pPr defTabSz="914400"/>
            <a:endParaRPr lang="en-US" dirty="0" smtClean="0"/>
          </a:p>
          <a:p>
            <a:pPr defTabSz="914400"/>
            <a:endParaRPr lang="en-US" dirty="0"/>
          </a:p>
          <a:p>
            <a:pPr defTabSz="914400"/>
            <a:endParaRPr lang="en-US" dirty="0" smtClean="0"/>
          </a:p>
          <a:p>
            <a:pPr defTabSz="914400"/>
            <a:endParaRPr lang="en-US" dirty="0"/>
          </a:p>
          <a:p>
            <a:pPr defTabSz="914400"/>
            <a:endParaRPr lang="en-US" dirty="0" smtClean="0"/>
          </a:p>
          <a:p>
            <a:pPr defTabSz="914400"/>
            <a:endParaRPr lang="en-US" dirty="0"/>
          </a:p>
          <a:p>
            <a:pPr defTabSz="914400"/>
            <a:endParaRPr lang="en-US" dirty="0" smtClean="0"/>
          </a:p>
          <a:p>
            <a:pPr defTabSz="914400"/>
            <a:endParaRPr lang="en-US" dirty="0"/>
          </a:p>
          <a:p>
            <a:pPr defTabSz="914400"/>
            <a:endParaRPr lang="en-US" dirty="0" smtClean="0"/>
          </a:p>
          <a:p>
            <a:pPr defTabSz="914400"/>
            <a:endParaRPr lang="en-US" dirty="0"/>
          </a:p>
          <a:p>
            <a:pPr defTabSz="914400"/>
            <a:endParaRPr lang="en-US" dirty="0" smtClean="0"/>
          </a:p>
          <a:p>
            <a:pPr defTabSz="914400"/>
            <a:endParaRPr lang="en-US" dirty="0"/>
          </a:p>
          <a:p>
            <a:pPr defTabSz="914400"/>
            <a:endParaRPr lang="en-US" dirty="0" smtClean="0"/>
          </a:p>
          <a:p>
            <a:pPr defTabSz="914400"/>
            <a:endParaRPr lang="en-US" dirty="0"/>
          </a:p>
          <a:p>
            <a:pPr defTabSz="914400"/>
            <a:endParaRPr lang="en-US" dirty="0" smtClean="0"/>
          </a:p>
          <a:p>
            <a:pPr defTabSz="914400"/>
            <a:endParaRPr lang="en-US" dirty="0"/>
          </a:p>
          <a:p>
            <a:pPr defTabSz="914400"/>
            <a:endParaRPr lang="en-US" dirty="0" smtClean="0"/>
          </a:p>
          <a:p>
            <a:pPr defTabSz="914400"/>
            <a:endParaRPr lang="en-US" dirty="0"/>
          </a:p>
          <a:p>
            <a:pPr defTabSz="914400"/>
            <a:endParaRPr lang="en-US" dirty="0" smtClean="0"/>
          </a:p>
          <a:p>
            <a:pPr defTabSz="914400"/>
            <a:endParaRPr lang="en-US" dirty="0"/>
          </a:p>
          <a:p>
            <a:pPr defTabSz="914400"/>
            <a:endParaRPr lang="en-US" dirty="0" smtClean="0"/>
          </a:p>
          <a:p>
            <a:pPr defTabSz="914400"/>
            <a:endParaRPr lang="en-US" dirty="0"/>
          </a:p>
          <a:p>
            <a:pPr defTabSz="914400"/>
            <a:endParaRPr lang="en-US" dirty="0" smtClean="0"/>
          </a:p>
          <a:p>
            <a:pPr defTabSz="914400"/>
            <a:endParaRPr lang="en-US" dirty="0"/>
          </a:p>
          <a:p>
            <a:pPr defTabSz="914400"/>
            <a:endParaRPr lang="en-US" dirty="0" smtClean="0"/>
          </a:p>
          <a:p>
            <a:pPr defTabSz="914400"/>
            <a:endParaRPr lang="en-US" dirty="0"/>
          </a:p>
          <a:p>
            <a:pPr defTabSz="914400"/>
            <a:endParaRPr lang="en-US" dirty="0" smtClean="0"/>
          </a:p>
          <a:p>
            <a:pPr defTabSz="914400"/>
            <a:endParaRPr lang="en-US" dirty="0"/>
          </a:p>
          <a:p>
            <a:pPr defTabSz="914400"/>
            <a:endParaRPr lang="en-US" dirty="0" smtClean="0"/>
          </a:p>
          <a:p>
            <a:pPr defTabSz="914400"/>
            <a:endParaRPr lang="en-US" dirty="0"/>
          </a:p>
          <a:p>
            <a:pPr defTabSz="914400"/>
            <a:endParaRPr lang="en-US" dirty="0" smtClean="0"/>
          </a:p>
          <a:p>
            <a:pPr defTabSz="914400"/>
            <a:endParaRPr lang="en-US" dirty="0"/>
          </a:p>
          <a:p>
            <a:pPr defTabSz="914400"/>
            <a:endParaRPr lang="en-US" dirty="0" smtClean="0"/>
          </a:p>
          <a:p>
            <a:pPr defTabSz="914400"/>
            <a:endParaRPr lang="en-US" dirty="0"/>
          </a:p>
          <a:p>
            <a:pPr defTabSz="914400"/>
            <a:endParaRPr lang="en-US" dirty="0" smtClean="0"/>
          </a:p>
          <a:p>
            <a:pPr defTabSz="914400"/>
            <a:endParaRPr lang="en-US" dirty="0"/>
          </a:p>
          <a:p>
            <a:pPr defTabSz="914400"/>
            <a:endParaRPr lang="en-US" dirty="0" smtClean="0"/>
          </a:p>
          <a:p>
            <a:pPr defTabSz="914400"/>
            <a:endParaRPr lang="en-US" dirty="0"/>
          </a:p>
          <a:p>
            <a:pPr defTabSz="914400"/>
            <a:endParaRPr lang="en-US" dirty="0" smtClean="0"/>
          </a:p>
          <a:p>
            <a:pPr defTabSz="914400"/>
            <a:endParaRPr lang="en-US" dirty="0"/>
          </a:p>
          <a:p>
            <a:pPr defTabSz="914400"/>
            <a:endParaRPr lang="en-US" dirty="0" smtClean="0"/>
          </a:p>
          <a:p>
            <a:pPr defTabSz="914400"/>
            <a:endParaRPr lang="en-US" dirty="0"/>
          </a:p>
          <a:p>
            <a:pPr defTabSz="914400"/>
            <a:endParaRPr lang="en-US" dirty="0" smtClean="0"/>
          </a:p>
          <a:p>
            <a:pPr defTabSz="914400"/>
            <a:endParaRPr lang="en-US" dirty="0"/>
          </a:p>
          <a:p>
            <a:pPr defTabSz="914400"/>
            <a:endParaRPr lang="en-US" dirty="0" smtClean="0"/>
          </a:p>
          <a:p>
            <a:pPr defTabSz="914400"/>
            <a:endParaRPr lang="en-US" dirty="0"/>
          </a:p>
          <a:p>
            <a:pPr defTabSz="914400"/>
            <a:endParaRPr lang="en-US" dirty="0" smtClean="0"/>
          </a:p>
          <a:p>
            <a:pPr defTabSz="914400"/>
            <a:endParaRPr lang="en-US" dirty="0"/>
          </a:p>
          <a:p>
            <a:pPr defTabSz="914400"/>
            <a:endParaRPr lang="en-US" dirty="0" smtClean="0"/>
          </a:p>
          <a:p>
            <a:pPr defTabSz="914400"/>
            <a:endParaRPr lang="en-US" dirty="0"/>
          </a:p>
          <a:p>
            <a:pPr defTabSz="914400"/>
            <a:endParaRPr lang="en-US" dirty="0" smtClean="0"/>
          </a:p>
          <a:p>
            <a:pPr defTabSz="914400"/>
            <a:endParaRPr lang="en-US" dirty="0"/>
          </a:p>
          <a:p>
            <a:pPr defTabSz="914400"/>
            <a:endParaRPr lang="en-US" dirty="0" smtClean="0"/>
          </a:p>
          <a:p>
            <a:pPr defTabSz="914400"/>
            <a:endParaRPr lang="en-US" dirty="0"/>
          </a:p>
          <a:p>
            <a:pPr defTabSz="914400"/>
            <a:endParaRPr lang="en-US" dirty="0" smtClean="0"/>
          </a:p>
          <a:p>
            <a:pPr defTabSz="914400"/>
            <a:endParaRPr lang="en-US" dirty="0"/>
          </a:p>
          <a:p>
            <a:pPr defTabSz="914400"/>
            <a:endParaRPr lang="en-US" dirty="0" smtClean="0"/>
          </a:p>
          <a:p>
            <a:pPr defTabSz="914400"/>
            <a:endParaRPr lang="en-US" dirty="0"/>
          </a:p>
          <a:p>
            <a:pPr defTabSz="914400"/>
            <a:endParaRPr lang="en-US" dirty="0" smtClean="0"/>
          </a:p>
          <a:p>
            <a:pPr defTabSz="914400"/>
            <a:endParaRPr lang="en-US"/>
          </a:p>
          <a:p>
            <a:pPr defTabSz="914400"/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F1A1450-ADA9-DB46-8439-A507252B00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82639"/>
            <a:ext cx="3806511" cy="315525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E65135B-E6C6-9C41-ADE9-D292A31CD7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913" y="6310979"/>
            <a:ext cx="829401" cy="483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026992"/>
      </p:ext>
    </p:extLst>
  </p:cSld>
  <p:clrMapOvr>
    <a:masterClrMapping/>
  </p:clrMapOvr>
</p:sld>
</file>

<file path=ppt/theme/theme1.xml><?xml version="1.0" encoding="utf-8"?>
<a:theme xmlns:a="http://schemas.openxmlformats.org/drawingml/2006/main" name="Other EESA Highlights (not DOE-SC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OE-SC EESA Highlight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Horizonal Img_DOE-SC EESA Highlight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3317</TotalTime>
  <Words>188</Words>
  <Application>Microsoft Office PowerPoint</Application>
  <PresentationFormat>On-screen Show (4:3)</PresentationFormat>
  <Paragraphs>383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Other EESA Highlights (not DOE-SC)</vt:lpstr>
      <vt:lpstr>DOE-SC EESA Highlights</vt:lpstr>
      <vt:lpstr>Horizonal Img_DOE-SC EESA Highlights</vt:lpstr>
      <vt:lpstr>Global evidence for the acclimation of ecosystem photosynthesis to light</vt:lpstr>
    </vt:vector>
  </TitlesOfParts>
  <Company>LBNL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Maryann Villavert</dc:creator>
  <cp:lastModifiedBy>jagimbel</cp:lastModifiedBy>
  <cp:revision>197</cp:revision>
  <dcterms:created xsi:type="dcterms:W3CDTF">2016-02-10T19:06:12Z</dcterms:created>
  <dcterms:modified xsi:type="dcterms:W3CDTF">2020-07-29T18:41:47Z</dcterms:modified>
</cp:coreProperties>
</file>