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680"/>
  </p:normalViewPr>
  <p:slideViewPr>
    <p:cSldViewPr>
      <p:cViewPr varScale="1">
        <p:scale>
          <a:sx n="67" d="100"/>
          <a:sy n="6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1692-7142-48DA-841E-1A69E4C5B820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BD21-035C-4B64-B869-96ED71E5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55797" indent="-28959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3132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9339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5547" indent="-232308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53798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12050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70301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28553" indent="-2323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4D34C84-0A83-294B-880E-1E7C3134D847}" type="slidenum">
              <a:rPr lang="en-US" altLang="x-none">
                <a:solidFill>
                  <a:srgbClr val="000000"/>
                </a:solidFill>
              </a:rPr>
              <a:pPr eaLnBrk="1" hangingPunct="1"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8904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0209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EE2B244-8019-4948-BEE0-168AD97EECD7}" type="datetimeFigureOut">
              <a:rPr lang="en-US"/>
              <a:pPr>
                <a:defRPr/>
              </a:pPr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3850AD-C1EC-C747-BE2E-9318E9EB731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7337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1143000"/>
            <a:ext cx="3505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Develop a novel, finite-amplitude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wave activity analysis method for water vapor to study hydrological variations and extremes </a:t>
            </a:r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Produce an area-coordinate transformation on vertically integrated water vapor equation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Apply the water vapor wave activity budget analysis to a series of aquaplanet (all-water world) model simulations with the MPAS-CAM model to investigate the hydrological response to sea surface temperature warming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Modify the area-coordinate transformation for moist regions applied to features such as atmospheric rivers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27251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2800" b="1" dirty="0"/>
              <a:t>Examining the </a:t>
            </a:r>
            <a:r>
              <a:rPr lang="en-US" sz="2800" b="1" dirty="0" smtClean="0"/>
              <a:t>Hydrological </a:t>
            </a:r>
            <a:r>
              <a:rPr lang="en-US" sz="2800" b="1" dirty="0"/>
              <a:t>V</a:t>
            </a:r>
            <a:r>
              <a:rPr lang="en-US" sz="2800" b="1" dirty="0" smtClean="0"/>
              <a:t>ariations </a:t>
            </a:r>
            <a:r>
              <a:rPr lang="en-US" sz="2800" b="1" dirty="0"/>
              <a:t>in an </a:t>
            </a:r>
            <a:r>
              <a:rPr lang="en-US" sz="2800" b="1" dirty="0" err="1"/>
              <a:t>A</a:t>
            </a:r>
            <a:r>
              <a:rPr lang="en-US" sz="2800" b="1" dirty="0" err="1" smtClean="0"/>
              <a:t>quaplanet</a:t>
            </a:r>
            <a:r>
              <a:rPr lang="en-US" sz="2800" b="1" dirty="0" smtClean="0"/>
              <a:t> Using </a:t>
            </a:r>
            <a:r>
              <a:rPr lang="en-US" sz="2800" b="1" dirty="0"/>
              <a:t>W</a:t>
            </a:r>
            <a:r>
              <a:rPr lang="en-US" sz="2800" b="1" dirty="0" smtClean="0"/>
              <a:t>ave </a:t>
            </a:r>
            <a:r>
              <a:rPr lang="en-US" sz="2800" b="1" dirty="0"/>
              <a:t>A</a:t>
            </a:r>
            <a:r>
              <a:rPr lang="en-US" sz="2800" b="1" dirty="0" smtClean="0"/>
              <a:t>ctivity Transformation</a:t>
            </a:r>
            <a:endParaRPr lang="en-US" sz="28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14800" y="6096000"/>
            <a:ext cx="4800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Lu J, K Sakaguchi, Q Yang, LR Leung, G Chen, C Zhao, E Swenson, and ZJ </a:t>
            </a:r>
            <a:r>
              <a:rPr lang="en-US" altLang="en-US" sz="1000" dirty="0" err="1" smtClean="0">
                <a:solidFill>
                  <a:srgbClr val="000000"/>
                </a:solidFill>
                <a:latin typeface="+mn-lt"/>
              </a:rPr>
              <a:t>Hou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. 2017. “Examining the Hydrological Variations in an </a:t>
            </a:r>
            <a:r>
              <a:rPr lang="en-US" altLang="en-US" sz="1000" dirty="0" err="1" smtClean="0">
                <a:solidFill>
                  <a:srgbClr val="000000"/>
                </a:solidFill>
                <a:latin typeface="+mn-lt"/>
              </a:rPr>
              <a:t>Aquaplanet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 World Using Wave Activity Transformation.” </a:t>
            </a:r>
            <a:r>
              <a:rPr lang="en-US" altLang="en-US" sz="1000" i="1" dirty="0" smtClean="0">
                <a:solidFill>
                  <a:srgbClr val="000000"/>
                </a:solidFill>
                <a:latin typeface="+mn-lt"/>
              </a:rPr>
              <a:t>Journal of Climate,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in press. </a:t>
            </a:r>
            <a:r>
              <a:rPr lang="mr-IN" sz="1000" dirty="0" smtClean="0">
                <a:latin typeface="+mn-lt"/>
              </a:rPr>
              <a:t>DOI:</a:t>
            </a:r>
            <a:r>
              <a:rPr lang="en-US" sz="1000" dirty="0" smtClean="0">
                <a:latin typeface="+mn-lt"/>
              </a:rPr>
              <a:t> </a:t>
            </a:r>
            <a:r>
              <a:rPr lang="en-US" sz="1000" dirty="0"/>
              <a:t>10.1175/JCLI-D-16-0561.1</a:t>
            </a:r>
            <a:endParaRPr lang="mr-IN" sz="1000" dirty="0"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86200" y="3804460"/>
            <a:ext cx="4953000" cy="229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Scientists identified </a:t>
            </a:r>
            <a:r>
              <a:rPr lang="en-US" altLang="en-US" sz="1600" dirty="0">
                <a:solidFill>
                  <a:srgbClr val="000000"/>
                </a:solidFill>
              </a:rPr>
              <a:t>an overall weakening of the hydrological cycling rate at global </a:t>
            </a:r>
            <a:r>
              <a:rPr lang="en-US" altLang="en-US" sz="1600" dirty="0" smtClean="0">
                <a:solidFill>
                  <a:srgbClr val="000000"/>
                </a:solidFill>
              </a:rPr>
              <a:t>scale in a future warming climate</a:t>
            </a:r>
            <a:endParaRPr lang="en-US" sz="1600" dirty="0" smtClean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The study </a:t>
            </a:r>
            <a:r>
              <a:rPr lang="en-US" altLang="en-US" sz="1600" dirty="0">
                <a:solidFill>
                  <a:srgbClr val="000000"/>
                </a:solidFill>
              </a:rPr>
              <a:t>r</a:t>
            </a:r>
            <a:r>
              <a:rPr lang="en-US" altLang="en-US" sz="1600" dirty="0" smtClean="0">
                <a:solidFill>
                  <a:srgbClr val="000000"/>
                </a:solidFill>
              </a:rPr>
              <a:t>evealed the characteristics of atmospheric rivers in terms of their transport function, minimum precipitation efficiency, and maximum hydrological cycling rate.</a:t>
            </a:r>
          </a:p>
        </p:txBody>
      </p:sp>
      <p:pic>
        <p:nvPicPr>
          <p:cNvPr id="9" name="Picture 8" descr="choose_one_better_model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791" y="926432"/>
            <a:ext cx="3962400" cy="2971780"/>
          </a:xfrm>
          <a:prstGeom prst="rect">
            <a:avLst/>
          </a:prstGeom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91400" y="1143000"/>
            <a:ext cx="15240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A linear relationship emerges between wave activity</a:t>
            </a:r>
            <a:b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and the wave component of the hydrological cycle from a water vapor wave activity analysis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(Blue = present-day climate; Red = future climate).</a:t>
            </a:r>
            <a:endParaRPr lang="en-US" altLang="en-US" sz="12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Lu-Leung-WaveActivity-JClim-April2017f</Presentation>
    <Funding xmlns="98b00cf3-a6ce-40de-8923-f140beb786e9">RGCM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237C15-64E2-4769-A55C-95699CC71BEE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98b00cf3-a6ce-40de-8923-f140beb786e9"/>
    <ds:schemaRef ds:uri="http://purl.org/dc/elements/1.1/"/>
    <ds:schemaRef ds:uri="http://www.w3.org/XML/1998/namespace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2022CC7-7DCA-4578-89D7-762ECEDBB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1440</TotalTime>
  <Words>194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Lu-Leung-WaveActivity-JClim-April2017f</dc:title>
  <dc:creator>Lu, Jian</dc:creator>
  <cp:lastModifiedBy>JOvink</cp:lastModifiedBy>
  <cp:revision>22</cp:revision>
  <cp:lastPrinted>2017-03-28T20:59:06Z</cp:lastPrinted>
  <dcterms:created xsi:type="dcterms:W3CDTF">2017-02-24T21:20:44Z</dcterms:created>
  <dcterms:modified xsi:type="dcterms:W3CDTF">2017-05-09T18:38:42Z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Lu-Leung-WaveActivity-JClim-April2017f</vt:lpwstr>
  </property>
  <property fmtid="{D5CDD505-2E9C-101B-9397-08002B2CF9AE}" pid="8" name="SlideDescription">
    <vt:lpwstr/>
  </property>
</Properties>
</file>