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0"/>
    <p:restoredTop sz="93714"/>
  </p:normalViewPr>
  <p:slideViewPr>
    <p:cSldViewPr snapToGrid="0" snapToObjects="1">
      <p:cViewPr varScale="1">
        <p:scale>
          <a:sx n="94" d="100"/>
          <a:sy n="94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AS-D-19-0123.1" TargetMode="External"/><Relationship Id="rId2" Type="http://schemas.openxmlformats.org/officeDocument/2006/relationships/hyperlink" Target="https://journals.ametsoc.org/doi/abs/10.1175/JAS-D-19-0123.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1828800" y="2645"/>
            <a:ext cx="906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Variability of the Stratospheric Quasi-Biennial Oscillation and Its Wave Forcing Simulated in the Beijing Climate Center Atmospheric General Circulation Model.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16889" y="1110546"/>
            <a:ext cx="1178592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FontAwesome"/>
              </a:rPr>
              <a:t>Lu, Y., T. Wu, W. </a:t>
            </a:r>
            <a:r>
              <a:rPr lang="en-US" sz="1600" dirty="0" err="1">
                <a:solidFill>
                  <a:srgbClr val="000000"/>
                </a:solidFill>
                <a:latin typeface="FontAwesome"/>
              </a:rPr>
              <a:t>Jie</a:t>
            </a:r>
            <a:r>
              <a:rPr lang="en-US" sz="1600" dirty="0">
                <a:solidFill>
                  <a:srgbClr val="000000"/>
                </a:solidFill>
                <a:latin typeface="FontAwesome"/>
              </a:rPr>
              <a:t>, A. A. Scaife, M. B. Andrews, and </a:t>
            </a:r>
            <a:r>
              <a:rPr lang="en-US" sz="1600" b="1" dirty="0">
                <a:solidFill>
                  <a:srgbClr val="000000"/>
                </a:solidFill>
                <a:latin typeface="FontAwesome"/>
              </a:rPr>
              <a:t>J. H. Richter</a:t>
            </a:r>
            <a:r>
              <a:rPr lang="en-US" sz="1600" dirty="0">
                <a:solidFill>
                  <a:srgbClr val="000000"/>
                </a:solidFill>
                <a:latin typeface="FontAwesome"/>
              </a:rPr>
              <a:t>, 2020: </a:t>
            </a:r>
            <a:r>
              <a:rPr lang="en-US" sz="1600" u="sng" dirty="0">
                <a:solidFill>
                  <a:srgbClr val="800000"/>
                </a:solidFill>
                <a:latin typeface="FontAwesom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Variability of the Stratospheric Quasi-Biennial Oscillation and Its Wave Forcing Simulated in the Beijing Climate Center Atmospheric General Circulation Model.</a:t>
            </a:r>
            <a:r>
              <a:rPr lang="en-US" sz="1600" dirty="0">
                <a:solidFill>
                  <a:srgbClr val="000000"/>
                </a:solidFill>
                <a:latin typeface="FontAwesome"/>
              </a:rPr>
              <a:t> </a:t>
            </a:r>
            <a:br>
              <a:rPr lang="en-US" sz="1600" dirty="0">
                <a:solidFill>
                  <a:srgbClr val="000000"/>
                </a:solidFill>
                <a:latin typeface="FontAwesome"/>
              </a:rPr>
            </a:br>
            <a:r>
              <a:rPr lang="en-US" sz="1600" i="1" dirty="0">
                <a:solidFill>
                  <a:srgbClr val="000000"/>
                </a:solidFill>
                <a:latin typeface="FontAwesome"/>
              </a:rPr>
              <a:t>J. Atmos. Sci.,</a:t>
            </a:r>
            <a:r>
              <a:rPr lang="en-US" sz="1600" dirty="0">
                <a:solidFill>
                  <a:srgbClr val="000000"/>
                </a:solidFill>
                <a:latin typeface="FontAwesome"/>
              </a:rPr>
              <a:t> </a:t>
            </a:r>
            <a:r>
              <a:rPr lang="en-US" sz="1600" b="1" dirty="0">
                <a:solidFill>
                  <a:srgbClr val="000000"/>
                </a:solidFill>
                <a:latin typeface="FontAwesome"/>
              </a:rPr>
              <a:t>77</a:t>
            </a:r>
            <a:r>
              <a:rPr lang="en-US" sz="1600" dirty="0">
                <a:solidFill>
                  <a:srgbClr val="000000"/>
                </a:solidFill>
                <a:latin typeface="FontAwesome"/>
              </a:rPr>
              <a:t>, 149–165, </a:t>
            </a:r>
            <a:r>
              <a:rPr lang="en-US" sz="1600" u="sng" dirty="0">
                <a:solidFill>
                  <a:srgbClr val="800000"/>
                </a:solidFill>
                <a:latin typeface="FontAwesom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https://doi.org/10.1175/JAS-D-19-0123.1</a:t>
            </a:r>
            <a:r>
              <a:rPr lang="en-US" sz="1600" dirty="0">
                <a:solidFill>
                  <a:srgbClr val="000000"/>
                </a:solidFill>
                <a:latin typeface="FontAwesome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21921" y="1941448"/>
            <a:ext cx="59131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latin typeface="Arial"/>
                <a:cs typeface="Arial"/>
              </a:rPr>
              <a:t>The quasi-biennial oscillation (QBO) of the zonal mean wind is the primary mode of variability of the lower tropical stratosphere. It is understood that the QBO is forced by a combination of large scale and smaller scale waves, however the relative contributions from different types of waves are not clear. This study examines in detail the forcing of the QBO.</a:t>
            </a:r>
            <a:br>
              <a:rPr lang="en-US" sz="1400" dirty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21921" y="3633268"/>
            <a:ext cx="60461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latin typeface="Arial"/>
                <a:cs typeface="Arial"/>
              </a:rPr>
              <a:t>A general circulation model simulation is used with 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ertical resolution that was increased from 26 to 68 levels and a source-oriented gravity wave parameterization was added into a GCM in some simulations.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25715" y="4686077"/>
            <a:ext cx="62335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/>
                <a:cs typeface="Arial"/>
              </a:rPr>
              <a:t>It was found that the increase in vertical resolution alone is not enough to generate a realistic QBO; Small-scale (~ 100 km) waves are needed to provide a portion of the driving. Kelvin waves are the primary driver of the eastward phase, whereas parameterized small-scale gravity waves are the main driver of the westward phase of the QBO.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04C0D-F2A7-2E48-A033-B9D9AFAE447E}"/>
              </a:ext>
            </a:extLst>
          </p:cNvPr>
          <p:cNvSpPr/>
          <p:nvPr/>
        </p:nvSpPr>
        <p:spPr>
          <a:xfrm>
            <a:off x="7036468" y="5380672"/>
            <a:ext cx="451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Time-height cross sections of wave forcing from Kelvin waves (top) and parameterized gravity waves (bottom). Zonal mean zonal wind averaged between 5</a:t>
            </a:r>
            <a:r>
              <a:rPr lang="en-US" sz="1200" kern="100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o</a:t>
            </a:r>
            <a:r>
              <a:rPr lang="en-US" sz="12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S and 5</a:t>
            </a:r>
            <a:r>
              <a:rPr lang="en-US" sz="1200" kern="100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o</a:t>
            </a:r>
            <a:r>
              <a:rPr lang="en-US" sz="12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N is superimposed in thick black lines.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DC358-3417-384E-B9E5-2BE97A70E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54" r="2656" b="55720"/>
          <a:stretch/>
        </p:blipFill>
        <p:spPr>
          <a:xfrm>
            <a:off x="6862317" y="2022280"/>
            <a:ext cx="4861560" cy="1604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1C912E-F94E-CE4D-A71D-9D9DB08B85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09"/>
          <a:stretch/>
        </p:blipFill>
        <p:spPr>
          <a:xfrm>
            <a:off x="7060798" y="3409829"/>
            <a:ext cx="4603136" cy="18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252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FontAwesome</vt:lpstr>
      <vt:lpstr>PMingLiU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30</cp:revision>
  <dcterms:created xsi:type="dcterms:W3CDTF">2017-08-29T22:43:04Z</dcterms:created>
  <dcterms:modified xsi:type="dcterms:W3CDTF">2019-12-23T18:49:55Z</dcterms:modified>
</cp:coreProperties>
</file>