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4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1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8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8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9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8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7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856E-1B65-41DF-B6C1-3E4D23558A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1267-5CE9-42B4-9C37-C282543BB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1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6350"/>
            <a:ext cx="9163050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68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2016-11-28T21:02:45Z</dcterms:created>
  <dcterms:modified xsi:type="dcterms:W3CDTF">2016-11-28T21:03:04Z</dcterms:modified>
</cp:coreProperties>
</file>