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47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1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0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84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88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90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84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5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7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F856E-1B65-41DF-B6C1-3E4D23558A63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A1267-5CE9-42B4-9C37-C282543BB0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1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-6350"/>
            <a:ext cx="9163050" cy="687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7684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2016-11-28T21:02:45Z</dcterms:created>
  <dcterms:modified xsi:type="dcterms:W3CDTF">2016-11-28T21:03:04Z</dcterms:modified>
</cp:coreProperties>
</file>