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1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D7189-7D07-46C2-8062-C6C4A3B05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80658-B3CE-4490-87A1-5F569D948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29DFE1-6485-45BE-B457-5910266417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 smtClean="0"/>
              <a:t>http://www.pnl.gov/science/highlights/highlights.asp?division=749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71680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1734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45C95-9CC9-410F-9A37-622392CCB6EC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F470-C986-42DC-BFBB-618C1A2EE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7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2241" y="-2633"/>
            <a:ext cx="9039519" cy="739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3000" b="1" dirty="0"/>
              <a:t>Xanthos – A Global Hydrologic </a:t>
            </a:r>
            <a:r>
              <a:rPr lang="en-GB" sz="3000" b="1" dirty="0" smtClean="0"/>
              <a:t>Model</a:t>
            </a:r>
            <a:endParaRPr lang="en-US" sz="3000" b="1" dirty="0">
              <a:cs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64867" y="5011926"/>
            <a:ext cx="473669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1000" dirty="0" smtClean="0">
                <a:latin typeface="+mn-lt"/>
                <a:cs typeface="Arial" panose="020B0604020202020204" pitchFamily="34" charset="0"/>
              </a:rPr>
              <a:t>Li X, CR Vernon, MI Hejazi, RP Link, L Feng, Y Liu, and LT Rauchenstein. 2017. “</a:t>
            </a:r>
            <a:r>
              <a:rPr lang="en-GB" sz="1000" dirty="0" err="1" smtClean="0">
                <a:latin typeface="+mn-lt"/>
                <a:cs typeface="Arial" panose="020B0604020202020204" pitchFamily="34" charset="0"/>
              </a:rPr>
              <a:t>Xanthos</a:t>
            </a:r>
            <a:r>
              <a:rPr lang="en-GB" sz="1000" dirty="0" smtClean="0">
                <a:latin typeface="+mn-lt"/>
                <a:cs typeface="Arial" panose="020B0604020202020204" pitchFamily="34" charset="0"/>
              </a:rPr>
              <a:t> – A Global Hydrologic Model.”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sz="1000" i="1" dirty="0" smtClean="0">
                <a:latin typeface="+mn-lt"/>
                <a:cs typeface="Arial" panose="020B0604020202020204" pitchFamily="34" charset="0"/>
              </a:rPr>
              <a:t>Journal of Open </a:t>
            </a:r>
            <a:r>
              <a:rPr lang="en-US" sz="1000" i="1" smtClean="0">
                <a:latin typeface="+mn-lt"/>
                <a:cs typeface="Arial" panose="020B0604020202020204" pitchFamily="34" charset="0"/>
              </a:rPr>
              <a:t>Research </a:t>
            </a:r>
            <a:r>
              <a:rPr lang="en-US" sz="1000" i="1" smtClean="0">
                <a:latin typeface="+mn-lt"/>
                <a:cs typeface="Arial" panose="020B0604020202020204" pitchFamily="34" charset="0"/>
              </a:rPr>
              <a:t>Software </a:t>
            </a:r>
            <a:r>
              <a:rPr lang="en-US" sz="1000" smtClean="0">
                <a:latin typeface="+mn-lt"/>
                <a:cs typeface="Arial" panose="020B0604020202020204" pitchFamily="34" charset="0"/>
              </a:rPr>
              <a:t>5(1):21.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DOI: </a:t>
            </a:r>
            <a:r>
              <a:rPr lang="en-US" sz="1000" dirty="0" smtClean="0"/>
              <a:t>https</a:t>
            </a:r>
            <a:r>
              <a:rPr lang="en-US" sz="1000" dirty="0"/>
              <a:t>://</a:t>
            </a:r>
            <a:r>
              <a:rPr lang="en-US" sz="1000" dirty="0" smtClean="0"/>
              <a:t>doi.org/10.5334/jors.181</a:t>
            </a:r>
            <a:endParaRPr lang="en-US" sz="1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884" y="611008"/>
            <a:ext cx="3865836" cy="6144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600" dirty="0" smtClean="0"/>
              <a:t>Build an open-source, extensible hydrologic model written in Python that can quantify </a:t>
            </a:r>
            <a:r>
              <a:rPr lang="en-US" altLang="zh-CN" sz="1600" dirty="0"/>
              <a:t>changes in </a:t>
            </a:r>
            <a:r>
              <a:rPr lang="en-US" altLang="zh-CN" sz="1600" dirty="0" smtClean="0"/>
              <a:t>freshwater </a:t>
            </a:r>
            <a:r>
              <a:rPr lang="en-US" altLang="zh-CN" sz="1600" dirty="0"/>
              <a:t>availability under alternative climate, socioeconomic, and energy system </a:t>
            </a:r>
            <a:r>
              <a:rPr lang="en-US" altLang="zh-CN" sz="1600" dirty="0" smtClean="0"/>
              <a:t>futures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pPr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Approach</a:t>
            </a:r>
          </a:p>
          <a:p>
            <a:pPr marL="285750" lvl="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Develop a model with modules for calculating potential evapotranspiration, runoff generation, and stream routing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Harmonize input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structure and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standardize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configuration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GB" sz="1600" dirty="0" smtClean="0"/>
              <a:t>Facilitates use by and contributions from scientists who study </a:t>
            </a:r>
            <a:r>
              <a:rPr lang="en-GB" sz="1600" dirty="0"/>
              <a:t>global water supply and work with the Global Change Assessment Model (</a:t>
            </a:r>
            <a:r>
              <a:rPr lang="en-GB" sz="1600" dirty="0" smtClean="0"/>
              <a:t>GCAM)</a:t>
            </a:r>
            <a:endParaRPr lang="en-GB" sz="16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cs typeface="Arial" pitchFamily="34" charset="0"/>
              </a:rPr>
              <a:t>Researchers can use </a:t>
            </a:r>
            <a:r>
              <a:rPr lang="en-US" sz="1600" dirty="0" err="1" smtClean="0">
                <a:cs typeface="Arial" pitchFamily="34" charset="0"/>
              </a:rPr>
              <a:t>Xanthos</a:t>
            </a:r>
            <a:r>
              <a:rPr lang="en-US" sz="1600" dirty="0" smtClean="0">
                <a:cs typeface="Arial" pitchFamily="34" charset="0"/>
              </a:rPr>
              <a:t> to </a:t>
            </a:r>
            <a:r>
              <a:rPr lang="en-US" sz="1600" dirty="0">
                <a:cs typeface="Arial" pitchFamily="34" charset="0"/>
              </a:rPr>
              <a:t>explore different climate, socioeconomic, and energy adaptation scenarios over the 21st </a:t>
            </a:r>
            <a:r>
              <a:rPr lang="en-US" sz="1600" dirty="0" smtClean="0">
                <a:cs typeface="Arial" pitchFamily="34" charset="0"/>
              </a:rPr>
              <a:t>century, and </a:t>
            </a:r>
            <a:r>
              <a:rPr lang="en-US" sz="1600" dirty="0">
                <a:cs typeface="Arial" pitchFamily="34" charset="0"/>
              </a:rPr>
              <a:t>assess their effects on regional and global water </a:t>
            </a:r>
            <a:r>
              <a:rPr lang="en-US" sz="1600" dirty="0" smtClean="0">
                <a:cs typeface="Arial" pitchFamily="34" charset="0"/>
              </a:rPr>
              <a:t>availability</a:t>
            </a:r>
            <a:endParaRPr lang="en-US" sz="1600" dirty="0"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60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2136446"/>
            <a:ext cx="4114800" cy="247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algn="ctr">
              <a:spcBef>
                <a:spcPct val="15000"/>
              </a:spcBef>
              <a:defRPr/>
            </a:pPr>
            <a:endParaRPr lang="en-US" sz="160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18077" y="4451488"/>
            <a:ext cx="5212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The chart shows main inputs and outputs of Xanthos at monthly and 0.5 degree scales.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077" y="611008"/>
            <a:ext cx="5120640" cy="381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7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Li-etal-Xanthos-JORS-September2017-f</Presentation>
    <Funding xmlns="98b00cf3-a6ce-40de-8923-f140beb786e9">IAR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8804E9-F438-4C21-8464-67A0D17108BB}">
  <ds:schemaRefs>
    <ds:schemaRef ds:uri="http://purl.org/dc/dcmitype/"/>
    <ds:schemaRef ds:uri="http://purl.org/dc/elements/1.1/"/>
    <ds:schemaRef ds:uri="http://purl.org/dc/terms/"/>
    <ds:schemaRef ds:uri="http://schemas.microsoft.com/sharepoint/v3"/>
    <ds:schemaRef ds:uri="98b00cf3-a6ce-40de-8923-f140beb786e9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8BEFF58-C530-4B47-863C-3673C82DF0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177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Theme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Li-etal-Xanthos-JORS-September2017-f</dc:title>
  <dc:creator>Li, Xinya</dc:creator>
  <dc:description/>
  <cp:lastModifiedBy>Dorsey, Kathryn S</cp:lastModifiedBy>
  <cp:revision>58</cp:revision>
  <dcterms:created xsi:type="dcterms:W3CDTF">2017-04-04T22:25:36Z</dcterms:created>
  <dcterms:modified xsi:type="dcterms:W3CDTF">2017-09-13T22:40:21Z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Li-etal-Xanthos-JORS-September2017-f</vt:lpwstr>
  </property>
  <property fmtid="{D5CDD505-2E9C-101B-9397-08002B2CF9AE}" pid="8" name="SlideDescription">
    <vt:lpwstr/>
  </property>
</Properties>
</file>