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/>
    <p:restoredTop sz="96405"/>
  </p:normalViewPr>
  <p:slideViewPr>
    <p:cSldViewPr snapToGrid="0" snapToObjects="1">
      <p:cViewPr varScale="1">
        <p:scale>
          <a:sx n="88" d="100"/>
          <a:sy n="88" d="100"/>
        </p:scale>
        <p:origin x="8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877408" y="194558"/>
            <a:ext cx="1096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Revisiting recent U.S. heat waves in a warmer and more humid climate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6326" y="833642"/>
            <a:ext cx="1216442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Deeksha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Rastogi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Flavio Lehner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Moetasim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Ashfaq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Geophysical Research Letters, 47, e2019GL086736 (2020) doi:10.1029/2019GL086736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4653376" y="2638434"/>
            <a:ext cx="4260503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High resolution WRF simulation with atmospheric circulation nudged towards reanalysis in a current and future climate state. Benefit: historically observed heat waves reoccur in the future and enable a direct comparison.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4653375" y="4252823"/>
            <a:ext cx="410977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Dry heat waves become drier, and humid heat waves stay humid in a warmer climate, showing temperature‐driven increase in future heat stress.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Results suggest thermodynamic drivers dominate future changes in characteristics of both dry and humid heat waves.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4653376" y="1509620"/>
            <a:ext cx="3953633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Determine the role of thermodynamically-driven humidity changes for future heat waves and heat stress over the U.S.</a:t>
            </a:r>
            <a:endParaRPr lang="en-US" sz="1600" b="1" i="1" dirty="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C802BF-F51C-2647-94D9-0B41C35A5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67"/>
          <a:stretch/>
        </p:blipFill>
        <p:spPr>
          <a:xfrm>
            <a:off x="380843" y="1751871"/>
            <a:ext cx="4260503" cy="4116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CA642A-6435-6844-A24E-F689E24E4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34" y="1595837"/>
            <a:ext cx="2090001" cy="39695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4ED0DF-EEBF-DE4B-873E-94C70894D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726" y="5573695"/>
            <a:ext cx="2957926" cy="33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7F12E0-9050-AC42-AF58-39755C93D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869" y="4811501"/>
            <a:ext cx="995340" cy="3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132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31</cp:revision>
  <dcterms:created xsi:type="dcterms:W3CDTF">2017-08-29T22:43:04Z</dcterms:created>
  <dcterms:modified xsi:type="dcterms:W3CDTF">2020-07-02T18:17:54Z</dcterms:modified>
</cp:coreProperties>
</file>