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DDF8-AD93-4269-A770-95BF888A571A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BE1E-9F34-4C90-A4AE-A08EF841F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28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DDF8-AD93-4269-A770-95BF888A571A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BE1E-9F34-4C90-A4AE-A08EF841F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93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DDF8-AD93-4269-A770-95BF888A571A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BE1E-9F34-4C90-A4AE-A08EF841F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14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DDF8-AD93-4269-A770-95BF888A571A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BE1E-9F34-4C90-A4AE-A08EF841F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413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DDF8-AD93-4269-A770-95BF888A571A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BE1E-9F34-4C90-A4AE-A08EF841F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21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DDF8-AD93-4269-A770-95BF888A571A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BE1E-9F34-4C90-A4AE-A08EF841F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8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DDF8-AD93-4269-A770-95BF888A571A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BE1E-9F34-4C90-A4AE-A08EF841F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940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DDF8-AD93-4269-A770-95BF888A571A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BE1E-9F34-4C90-A4AE-A08EF841F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696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DDF8-AD93-4269-A770-95BF888A571A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BE1E-9F34-4C90-A4AE-A08EF841F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DDF8-AD93-4269-A770-95BF888A571A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BE1E-9F34-4C90-A4AE-A08EF841F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576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DDF8-AD93-4269-A770-95BF888A571A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BE1E-9F34-4C90-A4AE-A08EF841F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66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2DDF8-AD93-4269-A770-95BF888A571A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EBE1E-9F34-4C90-A4AE-A08EF841F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13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3" y="-22225"/>
            <a:ext cx="9193213" cy="690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0463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1</cp:revision>
  <dcterms:created xsi:type="dcterms:W3CDTF">2016-11-28T20:51:44Z</dcterms:created>
  <dcterms:modified xsi:type="dcterms:W3CDTF">2016-11-28T20:52:01Z</dcterms:modified>
</cp:coreProperties>
</file>