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89" autoAdjust="0"/>
    <p:restoredTop sz="96405" autoAdjust="0"/>
  </p:normalViewPr>
  <p:slideViewPr>
    <p:cSldViewPr snapToGrid="0" snapToObjects="1">
      <p:cViewPr varScale="1">
        <p:scale>
          <a:sx n="123" d="100"/>
          <a:sy n="123" d="100"/>
        </p:scale>
        <p:origin x="1698" y="120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1C719-3C4F-EB4F-89FE-A3D057C59A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6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Model-based analysis of the impact of diffuse radiation on CO</a:t>
            </a:r>
            <a:r>
              <a:rPr lang="en-US" sz="2000" baseline="-25000" dirty="0"/>
              <a:t>2</a:t>
            </a:r>
            <a:r>
              <a:rPr lang="en-US" sz="2000" dirty="0"/>
              <a:t> exchange in a temperate deciduous forest </a:t>
            </a:r>
            <a:endParaRPr lang="en-US" sz="18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70715" y="4915488"/>
            <a:ext cx="3239998" cy="1225915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1200" dirty="0"/>
              <a:t>Lee, S., Hollinger, D., Keenan, T., </a:t>
            </a:r>
            <a:r>
              <a:rPr lang="en-US" sz="1200" dirty="0" err="1"/>
              <a:t>Ouimette</a:t>
            </a:r>
            <a:r>
              <a:rPr lang="en-US" sz="1200" dirty="0"/>
              <a:t>, A., </a:t>
            </a:r>
            <a:r>
              <a:rPr lang="en-US" sz="1200" dirty="0" err="1"/>
              <a:t>Ollinger</a:t>
            </a:r>
            <a:r>
              <a:rPr lang="en-US" sz="1200" dirty="0"/>
              <a:t>, S., Richardson, A. Model-based analysis of the impact of diffuse radiation on CO2 exchange in a temperate deciduous forest, </a:t>
            </a:r>
            <a:r>
              <a:rPr lang="en-US" sz="1200" i="1" dirty="0"/>
              <a:t>Agricultural and Forest Meteorology,</a:t>
            </a:r>
            <a:r>
              <a:rPr lang="en-US" sz="1200" dirty="0"/>
              <a:t> </a:t>
            </a:r>
            <a:r>
              <a:rPr lang="en-US" sz="1200" b="1" dirty="0"/>
              <a:t>249</a:t>
            </a:r>
            <a:r>
              <a:rPr lang="en-US" sz="1200" dirty="0"/>
              <a:t>, </a:t>
            </a:r>
            <a:r>
              <a:rPr lang="en-US" sz="1200" dirty="0" err="1"/>
              <a:t>doi</a:t>
            </a:r>
            <a:r>
              <a:rPr lang="en-US" sz="1200" dirty="0" smtClean="0"/>
              <a:t>: 10.1016/j.agrformet.2017.11.016 </a:t>
            </a:r>
            <a:r>
              <a:rPr lang="en-US" sz="1200" dirty="0"/>
              <a:t>(2018).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3387841" y="1079048"/>
            <a:ext cx="5713202" cy="1214209"/>
          </a:xfrm>
        </p:spPr>
        <p:txBody>
          <a:bodyPr/>
          <a:lstStyle/>
          <a:p>
            <a:pPr indent="-223838">
              <a:buFont typeface="Arial" charset="0"/>
              <a:buChar char="•"/>
            </a:pPr>
            <a:r>
              <a:rPr lang="en-US" dirty="0"/>
              <a:t>We highlight a large sensitivity of carbon uptake to diffuse fraction</a:t>
            </a:r>
          </a:p>
          <a:p>
            <a:pPr indent="-223838">
              <a:buFont typeface="Arial" charset="0"/>
              <a:buChar char="•"/>
            </a:pPr>
            <a:r>
              <a:rPr lang="en-US" dirty="0"/>
              <a:t>Largest sensitivity at low diffuse fractions </a:t>
            </a:r>
          </a:p>
          <a:p>
            <a:pPr indent="-223838">
              <a:buFont typeface="Arial" charset="0"/>
              <a:buChar char="•"/>
            </a:pPr>
            <a:r>
              <a:rPr lang="en-US" dirty="0"/>
              <a:t>Biases in existing radiative transfer models imply needed model improvements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3407303" y="2716113"/>
            <a:ext cx="5693739" cy="1726433"/>
          </a:xfrm>
        </p:spPr>
        <p:txBody>
          <a:bodyPr/>
          <a:lstStyle/>
          <a:p>
            <a:pPr marL="230188" indent="-230188">
              <a:buFont typeface="Arial"/>
              <a:buChar char="•"/>
            </a:pPr>
            <a:r>
              <a:rPr lang="en-US" dirty="0"/>
              <a:t>Temperate forest carbon cycling is critical for global predictions of the terrestrial C cycle</a:t>
            </a:r>
          </a:p>
          <a:p>
            <a:pPr marL="230188" indent="-230188">
              <a:buFont typeface="Arial"/>
              <a:buChar char="•"/>
            </a:pPr>
            <a:r>
              <a:rPr lang="en-US" dirty="0"/>
              <a:t>We used observations to examine the role of changes in the diffuse fraction of light on forest carbon cycling</a:t>
            </a:r>
          </a:p>
          <a:p>
            <a:pPr marL="230188" indent="-230188">
              <a:buFont typeface="Arial"/>
              <a:buChar char="•"/>
            </a:pPr>
            <a:r>
              <a:rPr lang="en-US" dirty="0"/>
              <a:t>We showed that current radiative transfer models exhibit large biases that translate to biased carbon cycle predictions</a:t>
            </a:r>
          </a:p>
          <a:p>
            <a:pPr marL="230188" indent="-230188">
              <a:buFont typeface="Arial"/>
              <a:buChar char="•"/>
            </a:pPr>
            <a:r>
              <a:rPr lang="en-US" dirty="0"/>
              <a:t> 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3405390" y="4741796"/>
            <a:ext cx="5646279" cy="1262484"/>
          </a:xfrm>
        </p:spPr>
        <p:txBody>
          <a:bodyPr>
            <a:noAutofit/>
          </a:bodyPr>
          <a:lstStyle/>
          <a:p>
            <a:pPr marL="0" indent="0">
              <a:buSzPct val="96000"/>
              <a:buNone/>
            </a:pPr>
            <a:r>
              <a:rPr lang="en-US" sz="1600" dirty="0"/>
              <a:t>We combined 10 years </a:t>
            </a:r>
            <a:r>
              <a:rPr lang="en-US" sz="1600"/>
              <a:t>of eddy-covariance </a:t>
            </a:r>
            <a:r>
              <a:rPr lang="en-US" sz="1600" dirty="0"/>
              <a:t>and ancillary measurements from Bartlett Experimental Forest with a parsimonious process-based model of the terrestrial carbon cycle, and two radiative transfer models, to assess the impact of diffuse radiation on forest ecosystem carbon cycling.</a:t>
            </a:r>
          </a:p>
        </p:txBody>
      </p:sp>
      <p:sp>
        <p:nvSpPr>
          <p:cNvPr id="24" name="Content Placeholder 11"/>
          <p:cNvSpPr txBox="1">
            <a:spLocks/>
          </p:cNvSpPr>
          <p:nvPr/>
        </p:nvSpPr>
        <p:spPr>
          <a:xfrm>
            <a:off x="66605" y="3556679"/>
            <a:ext cx="3340697" cy="130379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0" kern="1200" baseline="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Figure. Modeled photosynthesis (GPP) under different levels of diffuse fraction (0, 0.5, 1) for sunlight and shaded leaves in a closed canopy forest in the northeastern US.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49826" y="2898817"/>
            <a:ext cx="443588" cy="8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1"/>
          <p:cNvSpPr txBox="1">
            <a:spLocks/>
          </p:cNvSpPr>
          <p:nvPr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  <p:sp>
        <p:nvSpPr>
          <p:cNvPr id="17" name="Text Placeholder 21"/>
          <p:cNvSpPr txBox="1">
            <a:spLocks/>
          </p:cNvSpPr>
          <p:nvPr/>
        </p:nvSpPr>
        <p:spPr>
          <a:xfrm>
            <a:off x="3407303" y="2434997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18" name="Text Placeholder 21"/>
          <p:cNvSpPr txBox="1">
            <a:spLocks/>
          </p:cNvSpPr>
          <p:nvPr/>
        </p:nvSpPr>
        <p:spPr>
          <a:xfrm>
            <a:off x="3405390" y="4497964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33625E-755B-F046-B6DB-EF319B3E59AE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70574" y="898862"/>
            <a:ext cx="2840279" cy="262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26992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3159</TotalTime>
  <Words>234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Model-based analysis of the impact of diffuse radiation on CO2 exchange in a temperate deciduous forest 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jagimbel</cp:lastModifiedBy>
  <cp:revision>192</cp:revision>
  <dcterms:created xsi:type="dcterms:W3CDTF">2016-02-10T19:06:12Z</dcterms:created>
  <dcterms:modified xsi:type="dcterms:W3CDTF">2018-04-03T21:41:24Z</dcterms:modified>
</cp:coreProperties>
</file>