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88" r:id="rId2"/>
    <p:sldMasterId id="2147483691" r:id="rId3"/>
  </p:sldMasterIdLst>
  <p:notesMasterIdLst>
    <p:notesMasterId r:id="rId5"/>
  </p:notesMasterIdLst>
  <p:handoutMasterIdLst>
    <p:handoutMasterId r:id="rId6"/>
  </p:handoutMasterIdLst>
  <p:sldIdLst>
    <p:sldId id="26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E25"/>
    <a:srgbClr val="1C75BC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4673" autoAdjust="0"/>
  </p:normalViewPr>
  <p:slideViewPr>
    <p:cSldViewPr snapToGrid="0" snapToObjects="1">
      <p:cViewPr varScale="1">
        <p:scale>
          <a:sx n="99" d="100"/>
          <a:sy n="99" d="100"/>
        </p:scale>
        <p:origin x="72" y="2730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78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33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340373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4288" y="5308600"/>
            <a:ext cx="3373437" cy="246063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4887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254255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22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5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3662319" y="6260098"/>
            <a:ext cx="2298257" cy="557595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372463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1840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3" name="Text Placeholder 21"/>
          <p:cNvSpPr txBox="1">
            <a:spLocks/>
          </p:cNvSpPr>
          <p:nvPr userDrawn="1"/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/>
              <a:t>Significance and Impact</a:t>
            </a:r>
            <a:endParaRPr lang="en-US" dirty="0"/>
          </a:p>
        </p:txBody>
      </p:sp>
      <p:sp>
        <p:nvSpPr>
          <p:cNvPr id="4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/>
              <a:t>Scientific Achievement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4572000" y="3429000"/>
            <a:ext cx="462751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0" y="3429000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0" y="762797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84658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29/2018MS001449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Optimization of the Eddy-Diffusivity shallow-cumulus and boundary-layer parameterization using surrogate models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0C22F365-743C-41B0-9744-A8146EC90BCD}"/>
              </a:ext>
            </a:extLst>
          </p:cNvPr>
          <p:cNvPicPr>
            <a:picLocks noGrp="1" noChangeAspect="1"/>
          </p:cNvPicPr>
          <p:nvPr>
            <p:ph sz="quarter" idx="31"/>
          </p:nvPr>
        </p:nvPicPr>
        <p:blipFill>
          <a:blip r:embed="rId2"/>
          <a:stretch>
            <a:fillRect/>
          </a:stretch>
        </p:blipFill>
        <p:spPr>
          <a:xfrm>
            <a:off x="73994" y="1327405"/>
            <a:ext cx="3188348" cy="2990723"/>
          </a:xfrm>
        </p:spPr>
      </p:pic>
      <p:sp>
        <p:nvSpPr>
          <p:cNvPr id="10" name="Text Placeholder 9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W. Langhans, J. Muller, W. D. Collins, “Optimization of the Eddy-Diffusivity shallow-cumulus and boundary-layer parameterization using surrogate models.” J. Adv. Model. Earth Syst. </a:t>
            </a:r>
            <a:r>
              <a:rPr lang="en-US" b="1" dirty="0"/>
              <a:t>11</a:t>
            </a:r>
            <a:r>
              <a:rPr lang="en-US" dirty="0"/>
              <a:t>(2019). [</a:t>
            </a:r>
            <a:r>
              <a:rPr lang="en-US" dirty="0">
                <a:hlinkClick r:id="rId3"/>
              </a:rPr>
              <a:t>10.1029/2018MS001449</a:t>
            </a:r>
            <a:r>
              <a:rPr lang="en-US" dirty="0"/>
              <a:t>].</a:t>
            </a:r>
          </a:p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Surrogate models based on Radial Basis Functions have been applied to optimize a parameterization of the boundary-layer and shallow cumulus clouds. 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/>
              <a:t>This is the first time RBF surrogate models have been used to optimize a physics parameterization in a global climate or weather model. Results indicate the potential for this strategy to be applied more widely in atmospheric modeling.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/>
              <a:t>Surrogate models based on RBFs iteratively refine the cost function describing the model behavior in parameter space.</a:t>
            </a:r>
          </a:p>
          <a:p>
            <a:r>
              <a:rPr lang="en-US" dirty="0"/>
              <a:t>A comparison against a commonly used quadratic polynomial model is provided</a:t>
            </a:r>
          </a:p>
          <a:p>
            <a:r>
              <a:rPr lang="en-US" dirty="0"/>
              <a:t>The optimal parameter combinations found for this particular parameterization are described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884997-A8C6-4CD6-8FE9-0B6FBAB0D35A}"/>
              </a:ext>
            </a:extLst>
          </p:cNvPr>
          <p:cNvSpPr txBox="1"/>
          <p:nvPr/>
        </p:nvSpPr>
        <p:spPr>
          <a:xfrm>
            <a:off x="101832" y="4318128"/>
            <a:ext cx="33379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Probability to improve the default setting by X% as a function of the number of model evaluations. Dashed and solid lines indicate different surrogate models.</a:t>
            </a:r>
          </a:p>
        </p:txBody>
      </p:sp>
    </p:spTree>
    <p:extLst>
      <p:ext uri="{BB962C8B-B14F-4D97-AF65-F5344CB8AC3E}">
        <p14:creationId xmlns:p14="http://schemas.microsoft.com/office/powerpoint/2010/main" val="2093965413"/>
      </p:ext>
    </p:extLst>
  </p:cSld>
  <p:clrMapOvr>
    <a:masterClrMapping/>
  </p:clrMapOvr>
</p:sld>
</file>

<file path=ppt/theme/theme1.xml><?xml version="1.0" encoding="utf-8"?>
<a:theme xmlns:a="http://schemas.openxmlformats.org/drawingml/2006/main" name="Other EESA Highlights (not DOE-SC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orizonal Img_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1912</TotalTime>
  <Words>182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Other EESA Highlights (not DOE-SC)</vt:lpstr>
      <vt:lpstr>DOE-SC EESA Highlights</vt:lpstr>
      <vt:lpstr>Horizonal Img_DOE-SC EESA Highlights</vt:lpstr>
      <vt:lpstr>Optimization of the Eddy-Diffusivity shallow-cumulus and boundary-layer parameterization using surrogate models</vt:lpstr>
    </vt:vector>
  </TitlesOfParts>
  <Company>LBNL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jagimbel</cp:lastModifiedBy>
  <cp:revision>93</cp:revision>
  <dcterms:created xsi:type="dcterms:W3CDTF">2016-02-10T19:06:12Z</dcterms:created>
  <dcterms:modified xsi:type="dcterms:W3CDTF">2019-01-23T19:48:52Z</dcterms:modified>
</cp:coreProperties>
</file>