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3" autoAdjust="0"/>
  </p:normalViewPr>
  <p:slideViewPr>
    <p:cSldViewPr snapToGrid="0" snapToObjects="1">
      <p:cViewPr varScale="1">
        <p:scale>
          <a:sx n="99" d="100"/>
          <a:sy n="99" d="100"/>
        </p:scale>
        <p:origin x="72" y="273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8MS001449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Optimization of the Eddy-Diffusivity shallow-cumulus and boundary-layer parameterization using surrogate models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C22F365-743C-41B0-9744-A8146EC90BCD}"/>
              </a:ext>
            </a:extLst>
          </p:cNvPr>
          <p:cNvPicPr>
            <a:picLocks noGrp="1" noChangeAspect="1"/>
          </p:cNvPicPr>
          <p:nvPr>
            <p:ph sz="quarter" idx="31"/>
          </p:nvPr>
        </p:nvPicPr>
        <p:blipFill>
          <a:blip r:embed="rId2"/>
          <a:stretch>
            <a:fillRect/>
          </a:stretch>
        </p:blipFill>
        <p:spPr>
          <a:xfrm>
            <a:off x="73994" y="1327405"/>
            <a:ext cx="3188348" cy="2990723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W. Langhans, J. Muller, W. D. Collins, “Optimization of the Eddy-Diffusivity shallow-cumulus and boundary-layer parameterization using surrogate models.” J. Adv. Model. Earth Syst. </a:t>
            </a:r>
            <a:r>
              <a:rPr lang="en-US" b="1" dirty="0"/>
              <a:t>11</a:t>
            </a:r>
            <a:r>
              <a:rPr lang="en-US" dirty="0"/>
              <a:t>(2019). [</a:t>
            </a:r>
            <a:r>
              <a:rPr lang="en-US" dirty="0">
                <a:hlinkClick r:id="rId3"/>
              </a:rPr>
              <a:t>10.1029/2018MS001449</a:t>
            </a:r>
            <a:r>
              <a:rPr lang="en-US" dirty="0"/>
              <a:t>].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Surrogate models based on Radial Basis Functions have been applied to optimize a parameterization of the boundary-layer and shallow cumulus clouds.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This is the first time RBF surrogate models have been used to optimize a physics parameterization in a global climate or weather model. Results indicate the potential for this strategy to be applied more widely in atmospheric modeling.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Surrogate models based on RBFs iteratively refine the cost function describing the model behavior in parameter space.</a:t>
            </a:r>
          </a:p>
          <a:p>
            <a:r>
              <a:rPr lang="en-US" dirty="0"/>
              <a:t>A comparison against a commonly used quadratic polynomial model is provided</a:t>
            </a:r>
          </a:p>
          <a:p>
            <a:r>
              <a:rPr lang="en-US" dirty="0"/>
              <a:t>The optimal parameter combinations found for this particular parameterization are described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884997-A8C6-4CD6-8FE9-0B6FBAB0D35A}"/>
              </a:ext>
            </a:extLst>
          </p:cNvPr>
          <p:cNvSpPr txBox="1"/>
          <p:nvPr/>
        </p:nvSpPr>
        <p:spPr>
          <a:xfrm>
            <a:off x="101832" y="4318128"/>
            <a:ext cx="3337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Probability to improve the default setting by X% as a function of the number of model evaluations. Dashed and solid lines indicate different surrogate models.</a:t>
            </a:r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182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Optimization of the Eddy-Diffusivity shallow-cumulus and boundary-layer parameterization using surrogate models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93</cp:revision>
  <dcterms:created xsi:type="dcterms:W3CDTF">2016-02-10T19:06:12Z</dcterms:created>
  <dcterms:modified xsi:type="dcterms:W3CDTF">2019-01-23T19:48:52Z</dcterms:modified>
</cp:coreProperties>
</file>