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75" d="100"/>
          <a:sy n="75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F5AAC8-3BBE-B14B-90B3-C286DD45E7B3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FF5CE-6B9A-0244-A037-8E77DA0229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6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456FD2-B64B-DD4B-BF2B-4F12EFD6CF7A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Calibri" charset="0"/>
              </a:rPr>
              <a:t>http</a:t>
            </a:r>
            <a:r>
              <a:rPr lang="en-US" sz="1000">
                <a:latin typeface="Calibri" charset="0"/>
              </a:rPr>
              <a:t>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BDB244-857C-A640-B352-C69BAC66C307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8FDA5-DE0F-7841-B698-0D492A610C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9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7CC213-DB3E-FC47-AB48-F34D51EC2174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F4913-4AEF-D24B-96DC-DA42E6B495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9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7D500-39FF-9E49-8531-FE466D823821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8C258-D3D6-C840-A0F6-BD794DE0E5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08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479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9BEC9E-EF66-4E41-B14D-1BA69F51EEBC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A38C-3C81-014A-8491-D17829AD69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7EE3F4-CF8D-FA4D-A621-B66B4C74F395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4B469-D9C8-024F-8DDC-2788598F6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4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D40CA4-64A8-7C45-92B0-B572329D90A9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B301F-223F-8342-B1AC-15CD9CE33B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0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3C8143-778D-E941-BB80-696DC0E9CFA8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DA5F3-4AE5-2F4D-9E0C-869A984BD5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3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FD7318-FFBA-4043-97F0-A707B7EF968A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6EB70-CD1C-E945-AB9E-072595FBF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A0DECC-E33B-6943-8A56-2CB210B06FF6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C7D9F-F038-F24C-8E5A-81A0833AD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E97F9C-27E2-2745-9D68-FE3F7850BABD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84342-2ACE-3F4D-BD29-F5597CDC58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5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BBD147-1DE7-284F-9BF1-397434EFEA67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7B3-F7E2-CB45-9EE9-D154B041C7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5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4DAE1B4-F1E7-D345-98BD-E3222F1EC52B}" type="datetimeFigureOut">
              <a:rPr lang="en-US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96CF42C-33B0-1748-86A8-BF5AF8A344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581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Find impact of spatial scales on modeling land-use in PNNL’s Global Change Assessment Model (GCAM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), an integrated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assessment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Quantify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and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visualize land-use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responses across a range of modeled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drivers using a new analysis technique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Process land-use data in Midwestern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U.S.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pilot region at three different spatial scales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Analyze scale-related responses in scenarios in GCAM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smtClean="0">
                <a:latin typeface="Calibri" pitchFamily="34" charset="0"/>
                <a:ea typeface="+mn-ea"/>
                <a:cs typeface="Arial" pitchFamily="34" charset="0"/>
              </a:rPr>
              <a:t>Apply </a:t>
            </a:r>
            <a:r>
              <a:rPr lang="en-US" sz="1600" smtClean="0">
                <a:latin typeface="Calibri" pitchFamily="34" charset="0"/>
                <a:ea typeface="+mn-ea"/>
                <a:cs typeface="Arial" pitchFamily="34" charset="0"/>
              </a:rPr>
              <a:t>non-metric,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multi-dimensional scaling (NMDS) to quantify and visualize responses across all modeled land-use types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Application of Multi-Variate Statistical Methods to Land-Use Modeling Expands the Scope of Analysis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381690"/>
            <a:ext cx="86868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smtClean="0">
                <a:latin typeface="+mn-lt"/>
              </a:rPr>
              <a:t>Kyle P, AM Thomson, MA Wise, </a:t>
            </a:r>
            <a:r>
              <a:rPr lang="en-US" sz="1000" dirty="0">
                <a:latin typeface="+mn-lt"/>
              </a:rPr>
              <a:t>and </a:t>
            </a:r>
            <a:r>
              <a:rPr lang="en-US" sz="1000" dirty="0" smtClean="0">
                <a:latin typeface="+mn-lt"/>
              </a:rPr>
              <a:t>X Zhang. 2015. </a:t>
            </a:r>
            <a:r>
              <a:rPr lang="ja-JP" altLang="en-US" sz="1000" dirty="0" smtClean="0">
                <a:latin typeface="+mn-lt"/>
              </a:rPr>
              <a:t>“</a:t>
            </a:r>
            <a:r>
              <a:rPr lang="en-US" sz="1000" dirty="0" smtClean="0">
                <a:latin typeface="+mn-lt"/>
              </a:rPr>
              <a:t>Assessment of the Importance of Spatial Scale in Long-Term Land Use Modeling of the Midwestern United States.</a:t>
            </a:r>
            <a:r>
              <a:rPr lang="ja-JP" altLang="en-US" sz="1000" dirty="0" smtClean="0">
                <a:latin typeface="+mn-lt"/>
              </a:rPr>
              <a:t>”</a:t>
            </a:r>
            <a:r>
              <a:rPr lang="en-US" sz="1000" dirty="0" smtClean="0">
                <a:latin typeface="+mn-lt"/>
              </a:rPr>
              <a:t> </a:t>
            </a:r>
            <a:r>
              <a:rPr lang="en-US" sz="1000" i="1" dirty="0" smtClean="0">
                <a:latin typeface="+mn-lt"/>
              </a:rPr>
              <a:t>Environmental Modelling and </a:t>
            </a:r>
            <a:r>
              <a:rPr lang="en-US" sz="1000" i="1" dirty="0" smtClean="0">
                <a:latin typeface="+mn-lt"/>
              </a:rPr>
              <a:t>Software</a:t>
            </a:r>
            <a:r>
              <a:rPr lang="en-US" sz="1000" i="1" dirty="0" smtClean="0">
                <a:latin typeface="+mn-lt"/>
              </a:rPr>
              <a:t>, in press.</a:t>
            </a:r>
            <a:r>
              <a:rPr lang="en-US" sz="1000" dirty="0" smtClean="0">
                <a:latin typeface="+mn-lt"/>
              </a:rPr>
              <a:t> DOI: 10.1016/j.envsoft.2015.06.006.</a:t>
            </a:r>
            <a:endParaRPr 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91400" y="1295400"/>
            <a:ext cx="1676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Differences in land allocation by 8 land-use types, 14 states, and any number of scenarios or time periods are collapsed into two-dimensional coordinate planes for analysis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" name="Picture 2" descr="NMDS_land_state_205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891" y="1066799"/>
            <a:ext cx="3352801" cy="3352801"/>
          </a:xfrm>
          <a:prstGeom prst="rect">
            <a:avLst/>
          </a:prstGeom>
        </p:spPr>
      </p:pic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86200" y="4343400"/>
            <a:ext cx="5029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The research found that Midwestern U.S. states are </a:t>
            </a:r>
            <a:r>
              <a:rPr lang="en-US" sz="1600" dirty="0" smtClean="0"/>
              <a:t>an </a:t>
            </a:r>
            <a:r>
              <a:rPr lang="en-US" sz="1600" dirty="0"/>
              <a:t>appropriate size for GCAM land-use </a:t>
            </a:r>
            <a:r>
              <a:rPr lang="en-US" sz="1600" dirty="0" smtClean="0"/>
              <a:t>regions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NMDS method captures land-use responses across a set of regions and land-use types in a more complete and succinct fashion than analysis focused on individual regions or land-use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937</TotalTime>
  <Words>217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16</cp:revision>
  <cp:lastPrinted>2011-05-11T17:30:12Z</cp:lastPrinted>
  <dcterms:created xsi:type="dcterms:W3CDTF">2012-10-05T18:57:41Z</dcterms:created>
  <dcterms:modified xsi:type="dcterms:W3CDTF">2015-09-11T18:54:08Z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