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0"/>
    <p:restoredTop sz="94575"/>
  </p:normalViewPr>
  <p:slideViewPr>
    <p:cSldViewPr snapToGrid="0">
      <p:cViewPr>
        <p:scale>
          <a:sx n="105" d="100"/>
          <a:sy n="105" d="100"/>
        </p:scale>
        <p:origin x="76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4FB5-3B36-44BF-9351-DB6777F3D41C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5D9F2-4C1D-4393-BA58-D4BFA9AD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0B0DB-F350-41EA-9EC4-0C975CD20B65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3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BE22A-456C-4422-963A-21E37FAABB03}" type="datetimeFigureOut">
              <a:rPr lang="en-US"/>
              <a:pPr>
                <a:defRPr/>
              </a:pPr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1FF69-FB8A-4A66-B8F3-F0FF1720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61900" y="65464"/>
            <a:ext cx="7220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Preconditioning and Formation of Maud Rise Polynyas in a High-Resolution Earth System Model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98237" y="6298850"/>
            <a:ext cx="8547523" cy="5232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Kurtakoti, P., M. Veneziani, A. Stössel, and W. </a:t>
            </a:r>
            <a:r>
              <a:rPr lang="en-US" sz="1400" dirty="0" err="1"/>
              <a:t>Weijer</a:t>
            </a:r>
            <a:r>
              <a:rPr lang="en-US" sz="1400" dirty="0"/>
              <a:t>, 2018. Preconditioning and Formation of Maud Rise Polynyas in a High-Resolution Earth System Model. Journal of Climate, 31(23), pp. 9659-9678.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 flipV="1">
            <a:off x="4081319" y="4066586"/>
            <a:ext cx="4937310" cy="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15000"/>
              </a:spcBef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Composite difference in mixed layer depth (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</a:rPr>
              <a:t>a,b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) and sea ice concentration (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</a:rPr>
              <a:t>c,d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) for years without (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</a:rPr>
              <a:t>a,c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) and with (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</a:rPr>
              <a:t>b,d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</a:rPr>
              <a:t>) Maud Rise polynyas. Black contours indicate bathymetry, while the white contour marks the 65% mean ice concentration level.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8893" y="921112"/>
            <a:ext cx="3914735" cy="11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>
                <a:solidFill>
                  <a:prstClr val="black"/>
                </a:solidFill>
              </a:rPr>
              <a:t>Objectives</a:t>
            </a:r>
          </a:p>
          <a:p>
            <a:pPr marL="164592" indent="-164592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00" dirty="0"/>
              <a:t>Study the processes that precondition the Weddell Sea for the formation of Maud Rise polynyas (MRPs)</a:t>
            </a:r>
          </a:p>
          <a:p>
            <a:pPr marL="164592" indent="-164592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Identify the processes that trigger the formation of MRPs</a:t>
            </a:r>
            <a:endParaRPr lang="en-US" sz="13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50" dirty="0">
              <a:solidFill>
                <a:prstClr val="black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9444" y="1953084"/>
            <a:ext cx="3913632" cy="7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164592" indent="-164592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Analyze output from a high-resolution coupled Earth System Model (ESM), namely E3SMv0-HR.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017460" y="4930349"/>
            <a:ext cx="5065029" cy="1168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1313" indent="-287338" algn="ctr">
              <a:spcBef>
                <a:spcPts val="300"/>
              </a:spcBef>
              <a:tabLst>
                <a:tab pos="338138" algn="l"/>
              </a:tabLst>
            </a:pPr>
            <a:r>
              <a:rPr lang="en-US" sz="1600" b="1" dirty="0">
                <a:solidFill>
                  <a:prstClr val="black"/>
                </a:solidFill>
              </a:rPr>
              <a:t>Impact</a:t>
            </a:r>
          </a:p>
          <a:p>
            <a:pPr marL="194310" indent="-19431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00" dirty="0"/>
              <a:t>High-resolution representation of bathymetry and its interaction with ocean circulation is critical for preconditioning and triggering MRPs</a:t>
            </a:r>
          </a:p>
          <a:p>
            <a:pPr marL="194310" indent="-19431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Sea surface salinity anomalies are also very important for triggering the polynyas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39" y="1225912"/>
            <a:ext cx="4998271" cy="28193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13651-F02E-B248-93E2-BC39244AA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8"/>
          <a:stretch/>
        </p:blipFill>
        <p:spPr>
          <a:xfrm>
            <a:off x="147770" y="2790778"/>
            <a:ext cx="3776981" cy="29090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975B052-9736-9641-9FBC-2EC7440D456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3331" y="5741817"/>
            <a:ext cx="3845858" cy="5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15000"/>
              </a:spcBef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Zonal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</a:rPr>
              <a:t>eveolution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 of upper ocean temperature (a) and salinity (b) anomalies around the Maud Rise region. Westward propagation of salinity anomalies into the polynya region can be seen in (b).</a:t>
            </a:r>
          </a:p>
        </p:txBody>
      </p:sp>
    </p:spTree>
    <p:extLst>
      <p:ext uri="{BB962C8B-B14F-4D97-AF65-F5344CB8AC3E}">
        <p14:creationId xmlns:p14="http://schemas.microsoft.com/office/powerpoint/2010/main" val="91140397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Hoesly-etal-CEDS-GMD-December2017-f</Presentation>
    <Funding xmlns="98b00cf3-a6ce-40de-8923-f140beb786e9">ESM</Funding>
  </documentManagement>
</p:properties>
</file>

<file path=customXml/itemProps1.xml><?xml version="1.0" encoding="utf-8"?>
<ds:datastoreItem xmlns:ds="http://schemas.openxmlformats.org/officeDocument/2006/customXml" ds:itemID="{EDA54A27-729A-47BB-A6AD-B870FEFAB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4EFA0-826F-4EA9-9107-BB5AB4A7879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8b00cf3-a6ce-40de-8923-f140beb786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DOE-Sample-Slide-Highlights-Template.potx</Template>
  <TotalTime>3014</TotalTime>
  <Words>225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Hoesly-etal-CEDS-GMD-December2017-f</dc:title>
  <dc:creator>Ovink, Jennifer D</dc:creator>
  <dc:description/>
  <cp:lastModifiedBy>Gennaro e Milena</cp:lastModifiedBy>
  <cp:revision>167</cp:revision>
  <cp:lastPrinted>2011-05-11T17:30:12Z</cp:lastPrinted>
  <dcterms:created xsi:type="dcterms:W3CDTF">2011-04-26T17:04:09Z</dcterms:created>
  <dcterms:modified xsi:type="dcterms:W3CDTF">2019-04-13T00:05:21Z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ESM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Hoesly-etal-CEDS-GMD-December2017-f</vt:lpwstr>
  </property>
  <property fmtid="{D5CDD505-2E9C-101B-9397-08002B2CF9AE}" pid="8" name="SlideDescription">
    <vt:lpwstr/>
  </property>
</Properties>
</file>