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0e84d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0e84d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Google Shape;4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Google Shape;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Google Shape;4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Google Shape;4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47" name="Google Shape;4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i.org/10.1016/j.rse.2020.112048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Satellite Data Analytics Enables Within-Season Crop Identification</a:t>
            </a:r>
            <a:endParaRPr sz="2500"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0600" y="636125"/>
            <a:ext cx="5179800" cy="35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Objective:</a:t>
            </a:r>
            <a:r>
              <a:rPr lang="en" sz="1400"/>
              <a:t> </a:t>
            </a:r>
            <a:r>
              <a:rPr lang="en" sz="1400"/>
              <a:t>M</a:t>
            </a:r>
            <a:r>
              <a:rPr lang="en" sz="1400"/>
              <a:t>ap crops in the Continental US before harvest and determine earliest date of accurate classification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Approach:</a:t>
            </a:r>
            <a:r>
              <a:rPr lang="en" sz="1400"/>
              <a:t> Train a semi-supervised classifier with prior USDA Crop Data Layer (CDL) products and MODIS satellite NDVI data, then classify within-season MODIS observations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Results/Impacts:</a:t>
            </a:r>
            <a:r>
              <a:rPr lang="en" sz="1400"/>
              <a:t> Classifier was trained by clustering NDVI data and assigning CDL crop labels to resulting phenoregions within separately derived ecoregions. Pixel-wise accuracy for eight major crops by area was ~70% across corn-, soybean-, and winter wheat-producing areas. Accuracy for dominant crops improved over the growing season, reaching 90% of year-end accuracy by the end of August. Method enables near real-time monitoring of crop health and could inform commodity yield estimates.</a:t>
            </a:r>
            <a:endParaRPr sz="1400"/>
          </a:p>
        </p:txBody>
      </p:sp>
      <p:sp>
        <p:nvSpPr>
          <p:cNvPr id="106" name="Google Shape;106;p14"/>
          <p:cNvSpPr txBox="1"/>
          <p:nvPr/>
        </p:nvSpPr>
        <p:spPr>
          <a:xfrm>
            <a:off x="2975" y="4210069"/>
            <a:ext cx="91224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Konduri, V. Shashank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Jitendra Kumar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W. W. Hargrove,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Forrest M. Hoffman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and A. R. Ganguly (2020), Mapping Crops Within the Growing Season Across the United States, </a:t>
            </a:r>
            <a:r>
              <a:rPr i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Remote Sens. Environ.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251, 112048, doi:</a:t>
            </a:r>
            <a:r>
              <a:rPr lang="en" sz="12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10.1016/j.rse.2020.112048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190375" y="3396700"/>
            <a:ext cx="3953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a) Comparison of </a:t>
            </a:r>
            <a:r>
              <a:rPr i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cluster-then-label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crop map with USDA Crop Data Layer (CDL) shows similar patterns at continental scale. b) Good spatial agreement is found at three selected regions, but </a:t>
            </a:r>
            <a:r>
              <a:rPr i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cluster-then-label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crop maps lack sharpness at field boundaries due to coarser resolution of MODIS data.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400" y="636114"/>
            <a:ext cx="3953600" cy="122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0400" y="1861349"/>
            <a:ext cx="3934924" cy="153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5114200" y="503125"/>
            <a:ext cx="375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114200" y="1861350"/>
            <a:ext cx="375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