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F1AEF-1D02-4EBE-BC6D-606503C93A1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A6F35-724E-4BB6-BF5D-4671EBF79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96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996F9E-F5ED-E345-9C74-CB29A87D9F18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9620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8270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1FC266F-AE75-A84E-B665-DB3E4DD48D13}" type="datetimeFigureOut">
              <a:rPr lang="en-US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3FC05D-CAEA-B44F-886E-CC2AB351C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8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76200"/>
            <a:ext cx="8839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smtClean="0"/>
              <a:t>Human</a:t>
            </a:r>
            <a:r>
              <a:rPr lang="en-US" sz="3200" b="1" dirty="0"/>
              <a:t> </a:t>
            </a:r>
            <a:r>
              <a:rPr lang="en-US" sz="3200" b="1" dirty="0" smtClean="0"/>
              <a:t>Activities Result in Changes in Temporal Variability of Annual Precipitation Over Land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25819" y="6113502"/>
            <a:ext cx="40386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err="1" smtClean="0"/>
              <a:t>Konapala</a:t>
            </a:r>
            <a:r>
              <a:rPr lang="en-US" sz="1000" dirty="0" smtClean="0"/>
              <a:t> G, A Mishra</a:t>
            </a:r>
            <a:r>
              <a:rPr lang="en-US" sz="1000" dirty="0"/>
              <a:t>, and </a:t>
            </a:r>
            <a:r>
              <a:rPr lang="en-US" sz="1000" dirty="0" smtClean="0"/>
              <a:t>LR </a:t>
            </a:r>
            <a:r>
              <a:rPr lang="en-US" sz="1000" dirty="0"/>
              <a:t>Leung. 2017. “Changes in </a:t>
            </a:r>
            <a:r>
              <a:rPr lang="en-US" sz="1000"/>
              <a:t>Temporal </a:t>
            </a:r>
            <a:r>
              <a:rPr lang="en-US" sz="1000" smtClean="0"/>
              <a:t>Variability </a:t>
            </a:r>
            <a:r>
              <a:rPr lang="en-US" sz="1000" dirty="0"/>
              <a:t>of Precipitation Over Land due to Anthropogenic </a:t>
            </a:r>
            <a:r>
              <a:rPr lang="en-US" sz="1000" dirty="0" err="1"/>
              <a:t>Forcings</a:t>
            </a:r>
            <a:r>
              <a:rPr lang="en-US" sz="1000" dirty="0"/>
              <a:t>.” </a:t>
            </a:r>
            <a:r>
              <a:rPr lang="en-US" sz="1000" i="1" dirty="0" smtClean="0"/>
              <a:t>Environmental Research Letters </a:t>
            </a:r>
            <a:r>
              <a:rPr lang="en-US" sz="1000" dirty="0" smtClean="0"/>
              <a:t>12</a:t>
            </a:r>
            <a:r>
              <a:rPr lang="en-US" sz="1000" dirty="0"/>
              <a:t>.</a:t>
            </a:r>
            <a:r>
              <a:rPr lang="en-US" sz="1000" dirty="0" smtClean="0"/>
              <a:t> DOI: 10.1088/1748-9326/aa568a</a:t>
            </a:r>
            <a:endParaRPr 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4267200" y="4876800"/>
            <a:ext cx="4724400" cy="171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>
                <a:solidFill>
                  <a:srgbClr val="000000"/>
                </a:solidFill>
              </a:rPr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>
                <a:solidFill>
                  <a:srgbClr val="000000"/>
                </a:solidFill>
              </a:rPr>
              <a:t>This study found that human</a:t>
            </a:r>
            <a:r>
              <a:rPr lang="en-US" sz="1600" dirty="0" smtClean="0"/>
              <a:t> </a:t>
            </a:r>
            <a:r>
              <a:rPr lang="en-US" sz="1600" dirty="0"/>
              <a:t>activities have changed not only the </a:t>
            </a:r>
            <a:r>
              <a:rPr lang="en-US" sz="1600" dirty="0" smtClean="0"/>
              <a:t>trends, but </a:t>
            </a:r>
            <a:r>
              <a:rPr lang="en-US" sz="1600" dirty="0"/>
              <a:t>also the temporal variability of annual precipitation, which underscores the need to develop effective adaptation management practices to address the increased </a:t>
            </a:r>
            <a:r>
              <a:rPr lang="en-US" sz="1600" dirty="0" smtClean="0"/>
              <a:t>precipitation disparity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3315" y="1295400"/>
            <a:ext cx="4352971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Determine the contributions of human activities to changes in temporal variability of annual precipitation amount and intensity</a:t>
            </a:r>
          </a:p>
          <a:p>
            <a:pPr marL="231775" indent="-231775" algn="ctr">
              <a:spcBef>
                <a:spcPts val="12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Quantify the disparity of annual precipitation amount and intensity using a statistical metric of dispersion called the Gini coefficient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Calculate the Gini coefficient from a multi-model ensemble of global simulations of the historical climate for 1950−2005 with and without human-caused </a:t>
            </a:r>
            <a:r>
              <a:rPr lang="en-US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forcings</a:t>
            </a:r>
            <a:endParaRPr lang="en-US" sz="1600" dirty="0" smtClean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Analyze the Relative Anthropogenic Index (RAI), defined as the relative difference of the Gini coefficients calculated from simulations with and without human-caused </a:t>
            </a:r>
            <a:r>
              <a:rPr lang="en-US" sz="16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forcings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 at global, continental, and subcontinental scales </a:t>
            </a:r>
            <a:endParaRPr lang="en-US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343400" y="3505200"/>
            <a:ext cx="4800600" cy="146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Left: Explanation of the Gini coefficient for temporal variability.</a:t>
            </a:r>
          </a:p>
          <a:p>
            <a:pPr>
              <a:spcBef>
                <a:spcPts val="600"/>
              </a:spcBef>
            </a:pP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Right: RAI estimates of mean precipitation amount (red) and intensity (blue) from spatial averages over continents (AF: Africa; AS: Asia; AUS: Australia; EU: Europe; NA: North America; </a:t>
            </a:r>
            <a:r>
              <a:rPr lang="en-US" sz="1200" b="1" smtClean="0">
                <a:solidFill>
                  <a:srgbClr val="0000FF"/>
                </a:solidFill>
                <a:latin typeface="Arial" charset="0"/>
              </a:rPr>
              <a:t>SA: South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America), which show that human activities increase precipitation disparity in all continents except Australia.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966" y="1112874"/>
            <a:ext cx="2758392" cy="2362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591" y="1371600"/>
            <a:ext cx="2048998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7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Konapala-Leung-PrecipitationVariability-March2017f</Presentation>
    <Funding xmlns="98b00cf3-a6ce-40de-8923-f140beb786e9">RGCM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0991A68-805F-4DC1-8D85-B906AF19C047}"/>
</file>

<file path=customXml/itemProps2.xml><?xml version="1.0" encoding="utf-8"?>
<ds:datastoreItem xmlns:ds="http://schemas.openxmlformats.org/officeDocument/2006/customXml" ds:itemID="{37D109B8-D011-4B12-A263-3E56DBB4138E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800</TotalTime>
  <Words>258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Konapala-Leung-PrecipitationVariability-March2017f</dc:title>
  <dc:creator>JOvink</dc:creator>
  <dc:description/>
  <cp:lastModifiedBy>Dorsey, Kathryn S</cp:lastModifiedBy>
  <cp:revision>46</cp:revision>
  <cp:lastPrinted>2017-02-14T23:42:19Z</cp:lastPrinted>
  <dcterms:created xsi:type="dcterms:W3CDTF">2013-02-22T17:42:48Z</dcterms:created>
  <dcterms:modified xsi:type="dcterms:W3CDTF">2017-03-02T20:57:21Z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Konapala-Leung-PrecipitationVariability-March2017f</vt:lpwstr>
  </property>
  <property fmtid="{D5CDD505-2E9C-101B-9397-08002B2CF9AE}" pid="8" name="SlideDescription">
    <vt:lpwstr/>
  </property>
</Properties>
</file>