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8"/>
    <p:restoredTop sz="94626"/>
  </p:normalViewPr>
  <p:slideViewPr>
    <p:cSldViewPr>
      <p:cViewPr>
        <p:scale>
          <a:sx n="80" d="100"/>
          <a:sy n="80" d="100"/>
        </p:scale>
        <p:origin x="120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3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83373"/>
            <a:ext cx="8915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000" b="1" dirty="0"/>
              <a:t>Causal Discovery of Episodic Polynya Heat Loss in the Weddell Sea</a:t>
            </a:r>
            <a:endParaRPr 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" y="644709"/>
            <a:ext cx="36576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Objective</a:t>
            </a:r>
          </a:p>
          <a:p>
            <a:r>
              <a:rPr lang="en-US" sz="1400" dirty="0" smtClean="0"/>
              <a:t>Study causal relationships between ocean/sea ice/atmosphere interactions associated with polynyas in the Southern Ocean.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228600" y="1745534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Research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We study Weddell Sea polynyas in the high-resolution climate model E3SMv0-HR.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We use Granger </a:t>
            </a:r>
            <a:r>
              <a:rPr lang="en-US" sz="1400" dirty="0" smtClean="0"/>
              <a:t>causality </a:t>
            </a:r>
            <a:r>
              <a:rPr lang="en-US" sz="1400" dirty="0" smtClean="0"/>
              <a:t>to explore the relationships between </a:t>
            </a:r>
            <a:r>
              <a:rPr lang="en-US" sz="1400" dirty="0" smtClean="0"/>
              <a:t>Weddell Sea polynyas and the </a:t>
            </a:r>
            <a:r>
              <a:rPr lang="en-US" sz="1400" dirty="0" smtClean="0"/>
              <a:t>high-latitude </a:t>
            </a:r>
            <a:r>
              <a:rPr lang="en-US" sz="1400" dirty="0"/>
              <a:t>energy </a:t>
            </a:r>
            <a:r>
              <a:rPr lang="en-US" sz="1400" dirty="0" smtClean="0"/>
              <a:t>budget.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657655" y="657818"/>
            <a:ext cx="43434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Impact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We find that polynyas </a:t>
            </a:r>
            <a:r>
              <a:rPr lang="en-US" sz="1400" dirty="0" smtClean="0"/>
              <a:t>cause meridional </a:t>
            </a:r>
            <a:r>
              <a:rPr lang="en-US" sz="1400" dirty="0" smtClean="0"/>
              <a:t>heat transport </a:t>
            </a:r>
            <a:r>
              <a:rPr lang="en-US" sz="1400" dirty="0" smtClean="0"/>
              <a:t>anomalies in </a:t>
            </a:r>
            <a:r>
              <a:rPr lang="en-US" sz="1400" dirty="0" smtClean="0"/>
              <a:t>the atmosphere and </a:t>
            </a:r>
            <a:r>
              <a:rPr lang="en-US" sz="1400" dirty="0" smtClean="0"/>
              <a:t>ocean. </a:t>
            </a:r>
            <a:endParaRPr lang="en-US" sz="1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The decadal occurrence of Weddell Sea polynyas in this model results from a gradual accumulation of heat during periods of full sea ice cover and a negative phase of the SAM.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A rapid poleward shift of the westerlies then leads to </a:t>
            </a:r>
            <a:r>
              <a:rPr lang="en-US" sz="1400" dirty="0" err="1" smtClean="0"/>
              <a:t>destratification</a:t>
            </a:r>
            <a:r>
              <a:rPr lang="en-US" sz="1400" dirty="0"/>
              <a:t> </a:t>
            </a:r>
            <a:r>
              <a:rPr lang="en-US" sz="1400" dirty="0" smtClean="0"/>
              <a:t>that triggers polynya formation.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This study helps us understand </a:t>
            </a:r>
            <a:r>
              <a:rPr lang="en-US" sz="1400" smtClean="0"/>
              <a:t>the impacts </a:t>
            </a:r>
            <a:r>
              <a:rPr lang="en-US" sz="1400" dirty="0" smtClean="0"/>
              <a:t>of</a:t>
            </a:r>
          </a:p>
          <a:p>
            <a:pPr marL="548640" lvl="1" indent="-164592">
              <a:buFont typeface="Courier New" panose="02070309020205020404" pitchFamily="49" charset="0"/>
              <a:buChar char="o"/>
            </a:pPr>
            <a:r>
              <a:rPr lang="en-US" sz="1400" dirty="0" smtClean="0"/>
              <a:t>the Weddell Sea polynyas in the mid-70s; </a:t>
            </a:r>
          </a:p>
          <a:p>
            <a:pPr marL="548640" lvl="1" indent="-164592">
              <a:buFont typeface="Courier New" panose="02070309020205020404" pitchFamily="49" charset="0"/>
              <a:buChar char="o"/>
            </a:pPr>
            <a:r>
              <a:rPr lang="en-US" sz="1400" dirty="0"/>
              <a:t>a</a:t>
            </a:r>
            <a:r>
              <a:rPr lang="en-US" sz="1400" dirty="0" smtClean="0"/>
              <a:t> potential reappearance of the Weddell Sea polynya in the future; </a:t>
            </a:r>
            <a:endParaRPr lang="en-US" sz="1400" dirty="0" smtClean="0"/>
          </a:p>
          <a:p>
            <a:pPr marL="548640" lvl="1" indent="-164592">
              <a:buFont typeface="Courier New" panose="02070309020205020404" pitchFamily="49" charset="0"/>
              <a:buChar char="o"/>
            </a:pPr>
            <a:r>
              <a:rPr lang="en-US" sz="1400" dirty="0"/>
              <a:t>p</a:t>
            </a:r>
            <a:r>
              <a:rPr lang="en-US" sz="1400" dirty="0" smtClean="0"/>
              <a:t>olynyas on biases in climate models.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628650" y="6019800"/>
            <a:ext cx="782955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/>
              <a:t>Z. S. Kaufman, N. Feldl, W. Weijer, M. Veneziani, 2020: Causal Interactions Between Southern Ocean Polynyas and High-Latitude Atmosphere-Ocean Variability. Journal of Climate, 33, 4891-4905. https://doi.org/10.1175/JCLI-D-19-0525.1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F8AAD6-BF35-D14E-B17D-A15B2CADE141}"/>
              </a:ext>
            </a:extLst>
          </p:cNvPr>
          <p:cNvSpPr txBox="1"/>
          <p:nvPr/>
        </p:nvSpPr>
        <p:spPr>
          <a:xfrm>
            <a:off x="4921205" y="4047975"/>
            <a:ext cx="391997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Granger causality between heat loss in the polynya mask region (</a:t>
            </a:r>
            <a:r>
              <a:rPr lang="en-US" sz="1400" i="1" dirty="0">
                <a:solidFill>
                  <a:srgbClr val="0070C0"/>
                </a:solidFill>
              </a:rPr>
              <a:t>F</a:t>
            </a:r>
            <a:r>
              <a:rPr lang="en-US" sz="1400" i="1" baseline="-25000" dirty="0">
                <a:solidFill>
                  <a:srgbClr val="0070C0"/>
                </a:solidFill>
              </a:rPr>
              <a:t>p</a:t>
            </a:r>
            <a:r>
              <a:rPr lang="en-US" sz="1400" dirty="0">
                <a:solidFill>
                  <a:srgbClr val="0070C0"/>
                </a:solidFill>
              </a:rPr>
              <a:t>) and zonal </a:t>
            </a:r>
            <a:r>
              <a:rPr lang="en-US" sz="1400" dirty="0" smtClean="0">
                <a:solidFill>
                  <a:srgbClr val="0070C0"/>
                </a:solidFill>
              </a:rPr>
              <a:t>winds </a:t>
            </a:r>
            <a:r>
              <a:rPr lang="en-US" sz="1400" dirty="0">
                <a:solidFill>
                  <a:srgbClr val="0070C0"/>
                </a:solidFill>
              </a:rPr>
              <a:t>(</a:t>
            </a:r>
            <a:r>
              <a:rPr lang="en-US" sz="1400" i="1" dirty="0">
                <a:solidFill>
                  <a:srgbClr val="0070C0"/>
                </a:solidFill>
              </a:rPr>
              <a:t>U</a:t>
            </a:r>
            <a:r>
              <a:rPr lang="en-US" sz="1400" dirty="0" smtClean="0">
                <a:solidFill>
                  <a:srgbClr val="0070C0"/>
                </a:solidFill>
              </a:rPr>
              <a:t>). Left panel shows that polynya heat loss ‘Granger causes’ a strengthening of the westerlies (red) and coastal easterlies (blue). Right panel shows that a weakening (northward shift) of the westerlies </a:t>
            </a:r>
            <a:r>
              <a:rPr lang="en-US" sz="1400" i="1" dirty="0" smtClean="0">
                <a:solidFill>
                  <a:srgbClr val="0070C0"/>
                </a:solidFill>
              </a:rPr>
              <a:t>precedes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>
                <a:solidFill>
                  <a:srgbClr val="0070C0"/>
                </a:solidFill>
              </a:rPr>
              <a:t>polynya formation.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" y="3319496"/>
            <a:ext cx="4389854" cy="2518198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262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Rod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Weijer, Wilbert</cp:lastModifiedBy>
  <cp:revision>80</cp:revision>
  <dcterms:created xsi:type="dcterms:W3CDTF">2010-09-02T17:02:09Z</dcterms:created>
  <dcterms:modified xsi:type="dcterms:W3CDTF">2020-05-07T19:28:17Z</dcterms:modified>
</cp:coreProperties>
</file>