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6" autoAdjust="0"/>
    <p:restoredTop sz="94690" autoAdjust="0"/>
  </p:normalViewPr>
  <p:slideViewPr>
    <p:cSldViewPr snapToGrid="0" snapToObjects="1">
      <p:cViewPr varScale="1">
        <p:scale>
          <a:sx n="111" d="100"/>
          <a:sy n="111" d="100"/>
        </p:scale>
        <p:origin x="1768" y="20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4/24/20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4/24/20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doi.org/10.1016/j.cliser.2020.100154"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sz="2000" dirty="0"/>
              <a:t>Implications of climate model selection for projections of decision-relevant metrics: A case study of chill hours in California</a:t>
            </a:r>
          </a:p>
        </p:txBody>
      </p:sp>
      <p:sp>
        <p:nvSpPr>
          <p:cNvPr id="10" name="Text Placeholder 9"/>
          <p:cNvSpPr>
            <a:spLocks noGrp="1"/>
          </p:cNvSpPr>
          <p:nvPr>
            <p:ph type="body" sz="quarter" idx="26"/>
          </p:nvPr>
        </p:nvSpPr>
        <p:spPr/>
        <p:txBody>
          <a:bodyPr/>
          <a:lstStyle/>
          <a:p>
            <a:pPr algn="l"/>
            <a:r>
              <a:rPr lang="en-US" b="1" dirty="0"/>
              <a:t>Citation: </a:t>
            </a:r>
            <a:r>
              <a:rPr lang="en-US" dirty="0"/>
              <a:t>Jagannathan, K., Jones, A. D., &amp; Kerr, A. C. (2020). Implications of climate model selection for projections of decision-relevant metrics: A case study of chill hours in California. Climate Services, 100154. </a:t>
            </a:r>
            <a:r>
              <a:rPr lang="en-US" dirty="0">
                <a:hlinkClick r:id="rId2"/>
              </a:rPr>
              <a:t>https://doi.org/10.1016/j.cliser.2020.100154</a:t>
            </a:r>
            <a:r>
              <a:rPr lang="en-US" dirty="0"/>
              <a:t> </a:t>
            </a:r>
            <a:endParaRPr lang="en-IN" dirty="0"/>
          </a:p>
        </p:txBody>
      </p:sp>
      <p:sp>
        <p:nvSpPr>
          <p:cNvPr id="11" name="Text Placeholder 10"/>
          <p:cNvSpPr>
            <a:spLocks noGrp="1"/>
          </p:cNvSpPr>
          <p:nvPr>
            <p:ph type="body" sz="quarter" idx="30"/>
          </p:nvPr>
        </p:nvSpPr>
        <p:spPr>
          <a:xfrm>
            <a:off x="3387840" y="1079048"/>
            <a:ext cx="5786275" cy="1214209"/>
          </a:xfrm>
        </p:spPr>
        <p:txBody>
          <a:bodyPr/>
          <a:lstStyle/>
          <a:p>
            <a:r>
              <a:rPr lang="en-US" sz="1500" dirty="0"/>
              <a:t>The research highlights similarities and differences in results based on whether models are chosen for skill in broad-scale physical climatic metrics (such as average or minimum temperature) or for skill in the decision-relevant metric of chill hours.</a:t>
            </a:r>
          </a:p>
          <a:p>
            <a:endParaRPr lang="en-US" dirty="0"/>
          </a:p>
        </p:txBody>
      </p:sp>
      <p:sp>
        <p:nvSpPr>
          <p:cNvPr id="13" name="Text Placeholder 12"/>
          <p:cNvSpPr>
            <a:spLocks noGrp="1"/>
          </p:cNvSpPr>
          <p:nvPr>
            <p:ph type="body" sz="quarter" idx="34"/>
          </p:nvPr>
        </p:nvSpPr>
        <p:spPr>
          <a:xfrm>
            <a:off x="3387840" y="2641148"/>
            <a:ext cx="5786275" cy="1212396"/>
          </a:xfrm>
        </p:spPr>
        <p:txBody>
          <a:bodyPr/>
          <a:lstStyle/>
          <a:p>
            <a:r>
              <a:rPr lang="en-IN" sz="1500" dirty="0"/>
              <a:t>The study finds that broad regional climate skill of models is not always sufficient to ensure skill for some decision-relevant metrics, and an additional layer of decision-relevant model evaluation may be needed to better understand how models perform on the eventual metrics of relevance to users.</a:t>
            </a:r>
          </a:p>
          <a:p>
            <a:endParaRPr lang="en-US" dirty="0"/>
          </a:p>
        </p:txBody>
      </p:sp>
      <p:sp>
        <p:nvSpPr>
          <p:cNvPr id="14" name="Text Placeholder 13"/>
          <p:cNvSpPr>
            <a:spLocks noGrp="1"/>
          </p:cNvSpPr>
          <p:nvPr>
            <p:ph type="body" sz="quarter" idx="35"/>
          </p:nvPr>
        </p:nvSpPr>
        <p:spPr>
          <a:xfrm>
            <a:off x="3387840" y="4214359"/>
            <a:ext cx="5786275" cy="2108654"/>
          </a:xfrm>
        </p:spPr>
        <p:txBody>
          <a:bodyPr>
            <a:normAutofit fontScale="92500" lnSpcReduction="10000"/>
          </a:bodyPr>
          <a:lstStyle/>
          <a:p>
            <a:r>
              <a:rPr lang="en-US" dirty="0"/>
              <a:t>The research evaluates the skill of different Global Circulation Models in predicting the decision-relevant metric of chill hours in Fresno, CA, and examines how model selection impacts future projections. </a:t>
            </a:r>
          </a:p>
          <a:p>
            <a:r>
              <a:rPr lang="en-US" dirty="0"/>
              <a:t>Good skill in predicting broader physical climate metrics in California does not guarantee skill in prediction of local chill hours. </a:t>
            </a:r>
          </a:p>
          <a:p>
            <a:r>
              <a:rPr lang="en-US" dirty="0"/>
              <a:t>Counterintuitively, models with good regional climatic skill were mutually exclusive of the ones with good skill for </a:t>
            </a:r>
            <a:r>
              <a:rPr lang="en-US"/>
              <a:t>chill hours.</a:t>
            </a:r>
            <a:endParaRPr lang="en-US" dirty="0"/>
          </a:p>
          <a:p>
            <a:r>
              <a:rPr lang="en-US" dirty="0"/>
              <a:t>More such decision-relevant model evaluations are needed to provide better insights on model credibility and choice for climate impacts research and decision-making.</a:t>
            </a:r>
            <a:endParaRPr lang="en-IN" dirty="0"/>
          </a:p>
        </p:txBody>
      </p:sp>
      <p:sp>
        <p:nvSpPr>
          <p:cNvPr id="2" name="TextBox 1">
            <a:extLst>
              <a:ext uri="{FF2B5EF4-FFF2-40B4-BE49-F238E27FC236}">
                <a16:creationId xmlns:a16="http://schemas.microsoft.com/office/drawing/2014/main" id="{58C1391A-D171-9244-8917-33533675B8CB}"/>
              </a:ext>
            </a:extLst>
          </p:cNvPr>
          <p:cNvSpPr txBox="1"/>
          <p:nvPr/>
        </p:nvSpPr>
        <p:spPr>
          <a:xfrm>
            <a:off x="33838" y="928588"/>
            <a:ext cx="3353887" cy="2031325"/>
          </a:xfrm>
          <a:prstGeom prst="rect">
            <a:avLst/>
          </a:prstGeom>
          <a:noFill/>
        </p:spPr>
        <p:txBody>
          <a:bodyPr wrap="square" rtlCol="0">
            <a:spAutoFit/>
          </a:bodyPr>
          <a:lstStyle/>
          <a:p>
            <a:pPr algn="ctr"/>
            <a:r>
              <a:rPr lang="en-US" sz="1400" b="1" dirty="0">
                <a:solidFill>
                  <a:srgbClr val="008000"/>
                </a:solidFill>
                <a:latin typeface="Arial" panose="020B0604020202020204" pitchFamily="34" charset="0"/>
                <a:cs typeface="Arial" panose="020B0604020202020204" pitchFamily="34" charset="0"/>
              </a:rPr>
              <a:t>Figure shows 2050 chill hours computed using different climate datasets, model samplings, and computation methods. Each cluster of box plots represents 2050 chill hours computed through one method (direct mean or slope method), and for one dataset (raw GCM or LOCA downscaled).</a:t>
            </a:r>
          </a:p>
        </p:txBody>
      </p:sp>
      <p:pic>
        <p:nvPicPr>
          <p:cNvPr id="3" name="Picture 2">
            <a:extLst>
              <a:ext uri="{FF2B5EF4-FFF2-40B4-BE49-F238E27FC236}">
                <a16:creationId xmlns:a16="http://schemas.microsoft.com/office/drawing/2014/main" id="{6AC77FAE-391E-5147-9C3C-2E3846E6563E}"/>
              </a:ext>
            </a:extLst>
          </p:cNvPr>
          <p:cNvPicPr>
            <a:picLocks noChangeAspect="1"/>
          </p:cNvPicPr>
          <p:nvPr/>
        </p:nvPicPr>
        <p:blipFill>
          <a:blip r:embed="rId3"/>
          <a:stretch>
            <a:fillRect/>
          </a:stretch>
        </p:blipFill>
        <p:spPr>
          <a:xfrm>
            <a:off x="0" y="2984237"/>
            <a:ext cx="3347200" cy="2529219"/>
          </a:xfrm>
          <a:prstGeom prst="rect">
            <a:avLst/>
          </a:prstGeom>
        </p:spPr>
      </p:pic>
      <p:pic>
        <p:nvPicPr>
          <p:cNvPr id="1026" name="Picture 2" descr="https://lh4.googleusercontent.com/BEEbH9YZQSFtBAMgq7ZA9BZ_ExBgSK1EsSk9XML9LJ0M-TI7Rl5YaH85eZ_w5mcT191cFehcL6W__YDxLLJIoGAInVk-zWWnfqgaRJoFuLErg-wYNm8y6-D82f1wBw_plHowgWDQIQ">
            <a:extLst>
              <a:ext uri="{FF2B5EF4-FFF2-40B4-BE49-F238E27FC236}">
                <a16:creationId xmlns:a16="http://schemas.microsoft.com/office/drawing/2014/main" id="{9A7E9101-DEC6-F042-AB68-AF8BCA41C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528" y="6323013"/>
            <a:ext cx="2601766" cy="49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1941</TotalTime>
  <Words>313</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Implications of climate model selection for projections of decision-relevant metrics: A case study of chill hours in California</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Kripa Akila</cp:lastModifiedBy>
  <cp:revision>95</cp:revision>
  <dcterms:created xsi:type="dcterms:W3CDTF">2016-02-10T19:06:12Z</dcterms:created>
  <dcterms:modified xsi:type="dcterms:W3CDTF">2020-04-24T20:35:50Z</dcterms:modified>
</cp:coreProperties>
</file>