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7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Leung, Lai-Yung (Ruby)" initials="LLY(" lastIdx="2" clrIdx="1">
    <p:extLst>
      <p:ext uri="{19B8F6BF-5375-455C-9EA6-DF929625EA0E}">
        <p15:presenceInfo xmlns:p15="http://schemas.microsoft.com/office/powerpoint/2012/main" userId="S::ruby.leung@pnnl.gov::8890b783-e14a-47e3-a682-fbb67b692e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0"/>
    <p:restoredTop sz="96327"/>
  </p:normalViewPr>
  <p:slideViewPr>
    <p:cSldViewPr snapToGrid="0" snapToObjects="1">
      <p:cViewPr varScale="1">
        <p:scale>
          <a:sx n="125" d="100"/>
          <a:sy n="125" d="100"/>
        </p:scale>
        <p:origin x="3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08C92575-6845-48CC-8B4F-B89C95809ED8}"/>
    <pc:docChg chg="undo custSel modSld">
      <pc:chgData name="Mundy, Beth E" userId="09c03546-1d2d-4d82-89e1-bb5e2a2e687b" providerId="ADAL" clId="{08C92575-6845-48CC-8B4F-B89C95809ED8}" dt="2021-11-09T18:38:31.345" v="83" actId="12788"/>
      <pc:docMkLst>
        <pc:docMk/>
      </pc:docMkLst>
      <pc:sldChg chg="modSp mod delCm modCm">
        <pc:chgData name="Mundy, Beth E" userId="09c03546-1d2d-4d82-89e1-bb5e2a2e687b" providerId="ADAL" clId="{08C92575-6845-48CC-8B4F-B89C95809ED8}" dt="2021-11-09T18:38:31.345" v="83" actId="12788"/>
        <pc:sldMkLst>
          <pc:docMk/>
          <pc:sldMk cId="1400257156" sldId="256"/>
        </pc:sldMkLst>
        <pc:spChg chg="mod">
          <ac:chgData name="Mundy, Beth E" userId="09c03546-1d2d-4d82-89e1-bb5e2a2e687b" providerId="ADAL" clId="{08C92575-6845-48CC-8B4F-B89C95809ED8}" dt="2021-11-09T18:38:31.345" v="83" actId="12788"/>
          <ac:spMkLst>
            <pc:docMk/>
            <pc:sldMk cId="1400257156" sldId="256"/>
            <ac:spMk id="3" creationId="{605B0AAD-442C-4E42-8F26-D39170E4B4AA}"/>
          </ac:spMkLst>
        </pc:spChg>
        <pc:spChg chg="mod">
          <ac:chgData name="Mundy, Beth E" userId="09c03546-1d2d-4d82-89e1-bb5e2a2e687b" providerId="ADAL" clId="{08C92575-6845-48CC-8B4F-B89C95809ED8}" dt="2021-11-08T23:25:32.432" v="26" actId="20577"/>
          <ac:spMkLst>
            <pc:docMk/>
            <pc:sldMk cId="1400257156" sldId="256"/>
            <ac:spMk id="4" creationId="{9DF4EBF4-4EBA-8846-BE6C-D193817193C1}"/>
          </ac:spMkLst>
        </pc:spChg>
        <pc:spChg chg="mod">
          <ac:chgData name="Mundy, Beth E" userId="09c03546-1d2d-4d82-89e1-bb5e2a2e687b" providerId="ADAL" clId="{08C92575-6845-48CC-8B4F-B89C95809ED8}" dt="2021-11-09T18:31:35.788" v="80" actId="207"/>
          <ac:spMkLst>
            <pc:docMk/>
            <pc:sldMk cId="1400257156" sldId="256"/>
            <ac:spMk id="11" creationId="{AD824274-A8B1-9245-9740-09021F3C66BD}"/>
          </ac:spMkLst>
        </pc:spChg>
        <pc:spChg chg="mod">
          <ac:chgData name="Mundy, Beth E" userId="09c03546-1d2d-4d82-89e1-bb5e2a2e687b" providerId="ADAL" clId="{08C92575-6845-48CC-8B4F-B89C95809ED8}" dt="2021-11-09T18:38:31.345" v="83" actId="12788"/>
          <ac:spMkLst>
            <pc:docMk/>
            <pc:sldMk cId="1400257156" sldId="256"/>
            <ac:spMk id="13" creationId="{058C2CA9-3321-FF48-9F64-D3978E658DE4}"/>
          </ac:spMkLst>
        </pc:spChg>
        <pc:picChg chg="mod">
          <ac:chgData name="Mundy, Beth E" userId="09c03546-1d2d-4d82-89e1-bb5e2a2e687b" providerId="ADAL" clId="{08C92575-6845-48CC-8B4F-B89C95809ED8}" dt="2021-11-09T18:38:31.345" v="83" actId="12788"/>
          <ac:picMkLst>
            <pc:docMk/>
            <pc:sldMk cId="1400257156" sldId="256"/>
            <ac:picMk id="6" creationId="{DB03C388-CAA6-6E4E-B991-923774E72EF0}"/>
          </ac:picMkLst>
        </pc:picChg>
        <pc:picChg chg="mod">
          <ac:chgData name="Mundy, Beth E" userId="09c03546-1d2d-4d82-89e1-bb5e2a2e687b" providerId="ADAL" clId="{08C92575-6845-48CC-8B4F-B89C95809ED8}" dt="2021-11-09T18:38:31.345" v="83" actId="12788"/>
          <ac:picMkLst>
            <pc:docMk/>
            <pc:sldMk cId="1400257156" sldId="256"/>
            <ac:picMk id="10" creationId="{A05A74D4-F26A-F24A-A4F4-FBC12845E00D}"/>
          </ac:picMkLst>
        </pc:picChg>
      </pc:sldChg>
    </pc:docChg>
  </pc:docChgLst>
  <pc:docChgLst>
    <pc:chgData name="Yang, Qiu" userId="7752f8ec-3cbf-476c-bc64-6239895f0523" providerId="ADAL" clId="{C40DD9D6-83BC-F743-8DA6-B3DB412D996C}"/>
    <pc:docChg chg="undo custSel modSld">
      <pc:chgData name="Yang, Qiu" userId="7752f8ec-3cbf-476c-bc64-6239895f0523" providerId="ADAL" clId="{C40DD9D6-83BC-F743-8DA6-B3DB412D996C}" dt="2021-10-27T04:12:48.252" v="13" actId="20577"/>
      <pc:docMkLst>
        <pc:docMk/>
      </pc:docMkLst>
      <pc:sldChg chg="modSp mod">
        <pc:chgData name="Yang, Qiu" userId="7752f8ec-3cbf-476c-bc64-6239895f0523" providerId="ADAL" clId="{C40DD9D6-83BC-F743-8DA6-B3DB412D996C}" dt="2021-10-27T04:12:48.252" v="13" actId="20577"/>
        <pc:sldMkLst>
          <pc:docMk/>
          <pc:sldMk cId="1400257156" sldId="256"/>
        </pc:sldMkLst>
        <pc:spChg chg="mod">
          <ac:chgData name="Yang, Qiu" userId="7752f8ec-3cbf-476c-bc64-6239895f0523" providerId="ADAL" clId="{C40DD9D6-83BC-F743-8DA6-B3DB412D996C}" dt="2021-10-27T04:12:48.252" v="13" actId="20577"/>
          <ac:spMkLst>
            <pc:docMk/>
            <pc:sldMk cId="1400257156" sldId="256"/>
            <ac:spMk id="3" creationId="{605B0AAD-442C-4E42-8F26-D39170E4B4AA}"/>
          </ac:spMkLst>
        </pc:spChg>
        <pc:spChg chg="mod">
          <ac:chgData name="Yang, Qiu" userId="7752f8ec-3cbf-476c-bc64-6239895f0523" providerId="ADAL" clId="{C40DD9D6-83BC-F743-8DA6-B3DB412D996C}" dt="2021-10-27T04:12:11.247" v="5" actId="1076"/>
          <ac:spMkLst>
            <pc:docMk/>
            <pc:sldMk cId="1400257156" sldId="256"/>
            <ac:spMk id="4" creationId="{9DF4EBF4-4EBA-8846-BE6C-D193817193C1}"/>
          </ac:spMkLst>
        </pc:spChg>
        <pc:picChg chg="mod">
          <ac:chgData name="Yang, Qiu" userId="7752f8ec-3cbf-476c-bc64-6239895f0523" providerId="ADAL" clId="{C40DD9D6-83BC-F743-8DA6-B3DB412D996C}" dt="2021-10-27T04:12:31.985" v="12" actId="1037"/>
          <ac:picMkLst>
            <pc:docMk/>
            <pc:sldMk cId="1400257156" sldId="256"/>
            <ac:picMk id="6" creationId="{DB03C388-CAA6-6E4E-B991-923774E72EF0}"/>
          </ac:picMkLst>
        </pc:picChg>
      </pc:sldChg>
    </pc:docChg>
  </pc:docChgLst>
  <pc:docChgLst>
    <pc:chgData name="Mundy, Beth E" userId="09c03546-1d2d-4d82-89e1-bb5e2a2e687b" providerId="ADAL" clId="{A85F4C85-9BD6-4364-ABDE-833468D45D3F}"/>
    <pc:docChg chg="undo custSel addSld modSld modMainMaster">
      <pc:chgData name="Mundy, Beth E" userId="09c03546-1d2d-4d82-89e1-bb5e2a2e687b" providerId="ADAL" clId="{A85F4C85-9BD6-4364-ABDE-833468D45D3F}" dt="2021-10-29T18:08:15.383" v="168" actId="20577"/>
      <pc:docMkLst>
        <pc:docMk/>
      </pc:docMkLst>
      <pc:sldChg chg="addSp modSp mod addCm delCm modCm">
        <pc:chgData name="Mundy, Beth E" userId="09c03546-1d2d-4d82-89e1-bb5e2a2e687b" providerId="ADAL" clId="{A85F4C85-9BD6-4364-ABDE-833468D45D3F}" dt="2021-10-29T18:08:15.383" v="168" actId="20577"/>
        <pc:sldMkLst>
          <pc:docMk/>
          <pc:sldMk cId="1400257156" sldId="256"/>
        </pc:sldMkLst>
        <pc:spChg chg="add mod">
          <ac:chgData name="Mundy, Beth E" userId="09c03546-1d2d-4d82-89e1-bb5e2a2e687b" providerId="ADAL" clId="{A85F4C85-9BD6-4364-ABDE-833468D45D3F}" dt="2021-10-29T15:13:26.881" v="35" actId="1035"/>
          <ac:spMkLst>
            <pc:docMk/>
            <pc:sldMk cId="1400257156" sldId="256"/>
            <ac:spMk id="2" creationId="{8A084FD9-E61D-4B65-95A0-20A63DD1D4C3}"/>
          </ac:spMkLst>
        </pc:spChg>
        <pc:spChg chg="mod">
          <ac:chgData name="Mundy, Beth E" userId="09c03546-1d2d-4d82-89e1-bb5e2a2e687b" providerId="ADAL" clId="{A85F4C85-9BD6-4364-ABDE-833468D45D3F}" dt="2021-10-29T16:13:12.259" v="126" actId="14100"/>
          <ac:spMkLst>
            <pc:docMk/>
            <pc:sldMk cId="1400257156" sldId="256"/>
            <ac:spMk id="3" creationId="{605B0AAD-442C-4E42-8F26-D39170E4B4AA}"/>
          </ac:spMkLst>
        </pc:spChg>
        <pc:spChg chg="mod">
          <ac:chgData name="Mundy, Beth E" userId="09c03546-1d2d-4d82-89e1-bb5e2a2e687b" providerId="ADAL" clId="{A85F4C85-9BD6-4364-ABDE-833468D45D3F}" dt="2021-10-29T15:13:56.993" v="64" actId="120"/>
          <ac:spMkLst>
            <pc:docMk/>
            <pc:sldMk cId="1400257156" sldId="256"/>
            <ac:spMk id="4" creationId="{9DF4EBF4-4EBA-8846-BE6C-D193817193C1}"/>
          </ac:spMkLst>
        </pc:spChg>
        <pc:spChg chg="mod">
          <ac:chgData name="Mundy, Beth E" userId="09c03546-1d2d-4d82-89e1-bb5e2a2e687b" providerId="ADAL" clId="{A85F4C85-9BD6-4364-ABDE-833468D45D3F}" dt="2021-10-29T18:08:15.383" v="168" actId="20577"/>
          <ac:spMkLst>
            <pc:docMk/>
            <pc:sldMk cId="1400257156" sldId="256"/>
            <ac:spMk id="11" creationId="{AD824274-A8B1-9245-9740-09021F3C66BD}"/>
          </ac:spMkLst>
        </pc:spChg>
        <pc:spChg chg="mod">
          <ac:chgData name="Mundy, Beth E" userId="09c03546-1d2d-4d82-89e1-bb5e2a2e687b" providerId="ADAL" clId="{A85F4C85-9BD6-4364-ABDE-833468D45D3F}" dt="2021-10-29T15:16:03.393" v="114" actId="1076"/>
          <ac:spMkLst>
            <pc:docMk/>
            <pc:sldMk cId="1400257156" sldId="256"/>
            <ac:spMk id="13" creationId="{058C2CA9-3321-FF48-9F64-D3978E658DE4}"/>
          </ac:spMkLst>
        </pc:spChg>
        <pc:picChg chg="mod">
          <ac:chgData name="Mundy, Beth E" userId="09c03546-1d2d-4d82-89e1-bb5e2a2e687b" providerId="ADAL" clId="{A85F4C85-9BD6-4364-ABDE-833468D45D3F}" dt="2021-10-29T15:14:41.720" v="73" actId="1076"/>
          <ac:picMkLst>
            <pc:docMk/>
            <pc:sldMk cId="1400257156" sldId="256"/>
            <ac:picMk id="6" creationId="{DB03C388-CAA6-6E4E-B991-923774E72EF0}"/>
          </ac:picMkLst>
        </pc:picChg>
        <pc:picChg chg="mod">
          <ac:chgData name="Mundy, Beth E" userId="09c03546-1d2d-4d82-89e1-bb5e2a2e687b" providerId="ADAL" clId="{A85F4C85-9BD6-4364-ABDE-833468D45D3F}" dt="2021-10-29T16:13:05.903" v="125" actId="1076"/>
          <ac:picMkLst>
            <pc:docMk/>
            <pc:sldMk cId="1400257156" sldId="256"/>
            <ac:picMk id="10" creationId="{A05A74D4-F26A-F24A-A4F4-FBC12845E00D}"/>
          </ac:picMkLst>
        </pc:picChg>
      </pc:sldChg>
      <pc:sldChg chg="addSp modSp add mod">
        <pc:chgData name="Mundy, Beth E" userId="09c03546-1d2d-4d82-89e1-bb5e2a2e687b" providerId="ADAL" clId="{A85F4C85-9BD6-4364-ABDE-833468D45D3F}" dt="2021-10-29T15:13:36.186" v="44" actId="20577"/>
        <pc:sldMkLst>
          <pc:docMk/>
          <pc:sldMk cId="423332768" sldId="257"/>
        </pc:sldMkLst>
        <pc:spChg chg="add mod">
          <ac:chgData name="Mundy, Beth E" userId="09c03546-1d2d-4d82-89e1-bb5e2a2e687b" providerId="ADAL" clId="{A85F4C85-9BD6-4364-ABDE-833468D45D3F}" dt="2021-10-29T15:13:36.186" v="44" actId="20577"/>
          <ac:spMkLst>
            <pc:docMk/>
            <pc:sldMk cId="423332768" sldId="257"/>
            <ac:spMk id="8" creationId="{7D82260A-278A-4A73-B423-618FAF4015D5}"/>
          </ac:spMkLst>
        </pc:spChg>
      </pc:sldChg>
      <pc:sldMasterChg chg="modSp modSldLayout">
        <pc:chgData name="Mundy, Beth E" userId="09c03546-1d2d-4d82-89e1-bb5e2a2e687b" providerId="ADAL" clId="{A85F4C85-9BD6-4364-ABDE-833468D45D3F}" dt="2021-10-29T14:59:29.404" v="2"/>
        <pc:sldMasterMkLst>
          <pc:docMk/>
          <pc:sldMasterMk cId="3480874954" sldId="2147483648"/>
        </pc:sldMasterMkLst>
        <pc:spChg chg="mod">
          <ac:chgData name="Mundy, Beth E" userId="09c03546-1d2d-4d82-89e1-bb5e2a2e687b" providerId="ADAL" clId="{A85F4C85-9BD6-4364-ABDE-833468D45D3F}" dt="2021-10-29T14:59:29.404" v="2"/>
          <ac:spMkLst>
            <pc:docMk/>
            <pc:sldMasterMk cId="3480874954" sldId="2147483648"/>
            <ac:spMk id="2" creationId="{808A3358-1401-DE43-BFF6-AE42D147FFB4}"/>
          </ac:spMkLst>
        </pc:spChg>
        <pc:spChg chg="mod">
          <ac:chgData name="Mundy, Beth E" userId="09c03546-1d2d-4d82-89e1-bb5e2a2e687b" providerId="ADAL" clId="{A85F4C85-9BD6-4364-ABDE-833468D45D3F}" dt="2021-10-29T14:59:29.404" v="2"/>
          <ac:spMkLst>
            <pc:docMk/>
            <pc:sldMasterMk cId="3480874954" sldId="2147483648"/>
            <ac:spMk id="3" creationId="{EFCE366C-2266-8941-8DF3-EDC5C2032408}"/>
          </ac:spMkLst>
        </pc:spChg>
        <pc:spChg chg="mod">
          <ac:chgData name="Mundy, Beth E" userId="09c03546-1d2d-4d82-89e1-bb5e2a2e687b" providerId="ADAL" clId="{A85F4C85-9BD6-4364-ABDE-833468D45D3F}" dt="2021-10-29T14:59:29.404" v="2"/>
          <ac:spMkLst>
            <pc:docMk/>
            <pc:sldMasterMk cId="3480874954" sldId="2147483648"/>
            <ac:spMk id="4" creationId="{6F6EB895-23D3-5D4A-8284-E76D13586DC1}"/>
          </ac:spMkLst>
        </pc:spChg>
        <pc:spChg chg="mod">
          <ac:chgData name="Mundy, Beth E" userId="09c03546-1d2d-4d82-89e1-bb5e2a2e687b" providerId="ADAL" clId="{A85F4C85-9BD6-4364-ABDE-833468D45D3F}" dt="2021-10-29T14:59:29.404" v="2"/>
          <ac:spMkLst>
            <pc:docMk/>
            <pc:sldMasterMk cId="3480874954" sldId="2147483648"/>
            <ac:spMk id="5" creationId="{0482DC53-76F5-2441-AB35-F84D804FEE05}"/>
          </ac:spMkLst>
        </pc:spChg>
        <pc:spChg chg="mod">
          <ac:chgData name="Mundy, Beth E" userId="09c03546-1d2d-4d82-89e1-bb5e2a2e687b" providerId="ADAL" clId="{A85F4C85-9BD6-4364-ABDE-833468D45D3F}" dt="2021-10-29T14:59:29.404" v="2"/>
          <ac:spMkLst>
            <pc:docMk/>
            <pc:sldMasterMk cId="3480874954" sldId="2147483648"/>
            <ac:spMk id="6" creationId="{F65D4B6F-2E28-314A-9E25-4878360EF751}"/>
          </ac:spMkLst>
        </pc:spChg>
        <pc:sldLayoutChg chg="modSp">
          <pc:chgData name="Mundy, Beth E" userId="09c03546-1d2d-4d82-89e1-bb5e2a2e687b" providerId="ADAL" clId="{A85F4C85-9BD6-4364-ABDE-833468D45D3F}" dt="2021-10-29T14:59:29.404" v="2"/>
          <pc:sldLayoutMkLst>
            <pc:docMk/>
            <pc:sldMasterMk cId="3480874954" sldId="2147483648"/>
            <pc:sldLayoutMk cId="1623572589" sldId="2147483649"/>
          </pc:sldLayoutMkLst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1623572589" sldId="2147483649"/>
              <ac:spMk id="2" creationId="{77B7A8E7-B0DD-7F46-95E1-27FD5D131876}"/>
            </ac:spMkLst>
          </pc:spChg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1623572589" sldId="2147483649"/>
              <ac:spMk id="3" creationId="{CD8E1557-1554-684B-A223-48D2C27F71DC}"/>
            </ac:spMkLst>
          </pc:spChg>
        </pc:sldLayoutChg>
        <pc:sldLayoutChg chg="modSp">
          <pc:chgData name="Mundy, Beth E" userId="09c03546-1d2d-4d82-89e1-bb5e2a2e687b" providerId="ADAL" clId="{A85F4C85-9BD6-4364-ABDE-833468D45D3F}" dt="2021-10-29T14:59:29.404" v="2"/>
          <pc:sldLayoutMkLst>
            <pc:docMk/>
            <pc:sldMasterMk cId="3480874954" sldId="2147483648"/>
            <pc:sldLayoutMk cId="1596854931" sldId="2147483651"/>
          </pc:sldLayoutMkLst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1596854931" sldId="2147483651"/>
              <ac:spMk id="2" creationId="{29C02B4B-D6BB-1842-AC32-7DB14BE96639}"/>
            </ac:spMkLst>
          </pc:spChg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1596854931" sldId="2147483651"/>
              <ac:spMk id="3" creationId="{5194B909-BB26-7D46-8383-C4DF8DF10709}"/>
            </ac:spMkLst>
          </pc:spChg>
        </pc:sldLayoutChg>
        <pc:sldLayoutChg chg="modSp">
          <pc:chgData name="Mundy, Beth E" userId="09c03546-1d2d-4d82-89e1-bb5e2a2e687b" providerId="ADAL" clId="{A85F4C85-9BD6-4364-ABDE-833468D45D3F}" dt="2021-10-29T14:59:29.404" v="2"/>
          <pc:sldLayoutMkLst>
            <pc:docMk/>
            <pc:sldMasterMk cId="3480874954" sldId="2147483648"/>
            <pc:sldLayoutMk cId="3795815062" sldId="2147483652"/>
          </pc:sldLayoutMkLst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3795815062" sldId="2147483652"/>
              <ac:spMk id="3" creationId="{2B6545B3-A642-DB48-8B3C-9EC03A06079E}"/>
            </ac:spMkLst>
          </pc:spChg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3795815062" sldId="2147483652"/>
              <ac:spMk id="4" creationId="{8C6A7FF7-4158-6344-851C-03A3B92B0F27}"/>
            </ac:spMkLst>
          </pc:spChg>
        </pc:sldLayoutChg>
        <pc:sldLayoutChg chg="modSp">
          <pc:chgData name="Mundy, Beth E" userId="09c03546-1d2d-4d82-89e1-bb5e2a2e687b" providerId="ADAL" clId="{A85F4C85-9BD6-4364-ABDE-833468D45D3F}" dt="2021-10-29T14:59:29.404" v="2"/>
          <pc:sldLayoutMkLst>
            <pc:docMk/>
            <pc:sldMasterMk cId="3480874954" sldId="2147483648"/>
            <pc:sldLayoutMk cId="4054367901" sldId="2147483653"/>
          </pc:sldLayoutMkLst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4054367901" sldId="2147483653"/>
              <ac:spMk id="2" creationId="{E5C06FB4-D077-914D-AA8F-236B58BF2BD2}"/>
            </ac:spMkLst>
          </pc:spChg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4054367901" sldId="2147483653"/>
              <ac:spMk id="3" creationId="{0E4813EA-8FB2-6A45-98AD-84463EA4A01E}"/>
            </ac:spMkLst>
          </pc:spChg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4054367901" sldId="2147483653"/>
              <ac:spMk id="4" creationId="{69ECF8EC-63E5-B44D-BE8F-3AF434EC9B05}"/>
            </ac:spMkLst>
          </pc:spChg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4054367901" sldId="2147483653"/>
              <ac:spMk id="5" creationId="{95A8EA98-7975-2840-A64D-C8A4B0209182}"/>
            </ac:spMkLst>
          </pc:spChg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4054367901" sldId="2147483653"/>
              <ac:spMk id="6" creationId="{7BC2495F-6B63-ED49-B179-02A3548E922B}"/>
            </ac:spMkLst>
          </pc:spChg>
        </pc:sldLayoutChg>
        <pc:sldLayoutChg chg="modSp">
          <pc:chgData name="Mundy, Beth E" userId="09c03546-1d2d-4d82-89e1-bb5e2a2e687b" providerId="ADAL" clId="{A85F4C85-9BD6-4364-ABDE-833468D45D3F}" dt="2021-10-29T14:59:29.404" v="2"/>
          <pc:sldLayoutMkLst>
            <pc:docMk/>
            <pc:sldMasterMk cId="3480874954" sldId="2147483648"/>
            <pc:sldLayoutMk cId="1785703923" sldId="2147483656"/>
          </pc:sldLayoutMkLst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1785703923" sldId="2147483656"/>
              <ac:spMk id="2" creationId="{5EF04059-6E31-1B4C-9E55-527D4C279F3B}"/>
            </ac:spMkLst>
          </pc:spChg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1785703923" sldId="2147483656"/>
              <ac:spMk id="3" creationId="{ECCEAE8B-E148-5547-B751-A5CA3615291A}"/>
            </ac:spMkLst>
          </pc:spChg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1785703923" sldId="2147483656"/>
              <ac:spMk id="4" creationId="{6E7F3D8D-1F1D-564D-9139-46FEBFB1C3A0}"/>
            </ac:spMkLst>
          </pc:spChg>
        </pc:sldLayoutChg>
        <pc:sldLayoutChg chg="modSp">
          <pc:chgData name="Mundy, Beth E" userId="09c03546-1d2d-4d82-89e1-bb5e2a2e687b" providerId="ADAL" clId="{A85F4C85-9BD6-4364-ABDE-833468D45D3F}" dt="2021-10-29T14:59:29.404" v="2"/>
          <pc:sldLayoutMkLst>
            <pc:docMk/>
            <pc:sldMasterMk cId="3480874954" sldId="2147483648"/>
            <pc:sldLayoutMk cId="4080043512" sldId="2147483657"/>
          </pc:sldLayoutMkLst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4080043512" sldId="2147483657"/>
              <ac:spMk id="2" creationId="{A6DA427E-6025-6042-96B0-F621DCB0E6AF}"/>
            </ac:spMkLst>
          </pc:spChg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4080043512" sldId="2147483657"/>
              <ac:spMk id="3" creationId="{35599BDD-8AF1-E64C-8012-C2A5B08552E2}"/>
            </ac:spMkLst>
          </pc:spChg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4080043512" sldId="2147483657"/>
              <ac:spMk id="4" creationId="{16FE98EB-0F2F-9441-87D8-CA279B2170BC}"/>
            </ac:spMkLst>
          </pc:spChg>
        </pc:sldLayoutChg>
        <pc:sldLayoutChg chg="modSp">
          <pc:chgData name="Mundy, Beth E" userId="09c03546-1d2d-4d82-89e1-bb5e2a2e687b" providerId="ADAL" clId="{A85F4C85-9BD6-4364-ABDE-833468D45D3F}" dt="2021-10-29T14:59:29.404" v="2"/>
          <pc:sldLayoutMkLst>
            <pc:docMk/>
            <pc:sldMasterMk cId="3480874954" sldId="2147483648"/>
            <pc:sldLayoutMk cId="180243340" sldId="2147483659"/>
          </pc:sldLayoutMkLst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180243340" sldId="2147483659"/>
              <ac:spMk id="2" creationId="{08CDFC64-B2B1-B640-9FF7-71665D67E147}"/>
            </ac:spMkLst>
          </pc:spChg>
          <pc:spChg chg="mod">
            <ac:chgData name="Mundy, Beth E" userId="09c03546-1d2d-4d82-89e1-bb5e2a2e687b" providerId="ADAL" clId="{A85F4C85-9BD6-4364-ABDE-833468D45D3F}" dt="2021-10-29T14:59:29.404" v="2"/>
            <ac:spMkLst>
              <pc:docMk/>
              <pc:sldMasterMk cId="3480874954" sldId="2147483648"/>
              <pc:sldLayoutMk cId="180243340" sldId="2147483659"/>
              <ac:spMk id="3" creationId="{BE67F028-D573-504E-A1EB-AC00EDF4FC3F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443-4F17-BD4D-8597-A25352DE1CD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AFCB-F8F6-0B48-B8A5-F9B585EB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0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443-4F17-BD4D-8597-A25352DE1CD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AFCB-F8F6-0B48-B8A5-F9B585EB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9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443-4F17-BD4D-8597-A25352DE1CD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AFCB-F8F6-0B48-B8A5-F9B585EB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1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443-4F17-BD4D-8597-A25352DE1CD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AFCB-F8F6-0B48-B8A5-F9B585EB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3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443-4F17-BD4D-8597-A25352DE1CD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AFCB-F8F6-0B48-B8A5-F9B585EB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9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443-4F17-BD4D-8597-A25352DE1CD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AFCB-F8F6-0B48-B8A5-F9B585EB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6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443-4F17-BD4D-8597-A25352DE1CD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AFCB-F8F6-0B48-B8A5-F9B585EB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8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443-4F17-BD4D-8597-A25352DE1CD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AFCB-F8F6-0B48-B8A5-F9B585EB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443-4F17-BD4D-8597-A25352DE1CD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AFCB-F8F6-0B48-B8A5-F9B585EB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3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443-4F17-BD4D-8597-A25352DE1CD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AFCB-F8F6-0B48-B8A5-F9B585EB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443-4F17-BD4D-8597-A25352DE1CD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AFCB-F8F6-0B48-B8A5-F9B585EB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7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0C443-4F17-BD4D-8597-A25352DE1CD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2AFCB-F8F6-0B48-B8A5-F9B585EB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0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75/JAS-D-21-0136.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75/JAS-D-21-0136.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F4EBF4-4EBA-8846-BE6C-D193817193C1}"/>
              </a:ext>
            </a:extLst>
          </p:cNvPr>
          <p:cNvSpPr txBox="1"/>
          <p:nvPr/>
        </p:nvSpPr>
        <p:spPr>
          <a:xfrm>
            <a:off x="0" y="368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Building a Theoretical Model for Thunderstorms over the Central United States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03C388-CAA6-6E4E-B991-923774E7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068" y="515802"/>
            <a:ext cx="3152967" cy="1773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05A74D4-F26A-F24A-A4F4-FBC12845E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1" r="49331" b="53156"/>
          <a:stretch/>
        </p:blipFill>
        <p:spPr>
          <a:xfrm>
            <a:off x="5343826" y="2371906"/>
            <a:ext cx="3447451" cy="1992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824274-A8B1-9245-9740-09021F3C66BD}"/>
              </a:ext>
            </a:extLst>
          </p:cNvPr>
          <p:cNvSpPr txBox="1"/>
          <p:nvPr/>
        </p:nvSpPr>
        <p:spPr>
          <a:xfrm>
            <a:off x="161561" y="1090584"/>
            <a:ext cx="457045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Objective</a:t>
            </a:r>
            <a:endParaRPr lang="en-US" sz="16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/>
              <a:t>Build a simple </a:t>
            </a:r>
            <a:r>
              <a:rPr lang="en-US" sz="1400" dirty="0" err="1"/>
              <a:t>Lagrangian</a:t>
            </a:r>
            <a:r>
              <a:rPr lang="en-US" sz="1400" dirty="0"/>
              <a:t> parcel model for understanding the initiation of summer-time mesoscale convective systems (MCSs) that produce heavy precipitation over the central United States. </a:t>
            </a:r>
          </a:p>
          <a:p>
            <a:pPr algn="ctr"/>
            <a:r>
              <a:rPr lang="en-US" sz="1600" b="1" dirty="0"/>
              <a:t>Approach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/>
              <a:t>Develop single- and multi-column models to simulate the basic features of a rising parcel and idealized cold pool interaction mechanisms.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/>
              <a:t>Use observed climatological mean environments as background profiles to initiate model simulations and compare them to both observations and cloud-resolving simulations. </a:t>
            </a:r>
          </a:p>
          <a:p>
            <a:pPr algn="ctr"/>
            <a:r>
              <a:rPr lang="en-US" sz="1600" b="1" dirty="0"/>
              <a:t>Impact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/>
              <a:t>The single-column model demonstrates the collective effects of boundary layer moistening and dynamical lifting in triggering convective initiation and simulates the impact of global warming on convective initiation.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/>
              <a:t>The multi-column model captures the cold pool induced upscale growth feature in MCS genesis, from initially scattered convection to organized mesoscale cluster.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/>
              <a:t>This simple model should be useful for understanding the fundamental mechanisms of MCS initiation and constraining climate model projections of future MCS changes.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C2CA9-3321-FF48-9F64-D3978E658DE4}"/>
              </a:ext>
            </a:extLst>
          </p:cNvPr>
          <p:cNvSpPr txBox="1"/>
          <p:nvPr/>
        </p:nvSpPr>
        <p:spPr>
          <a:xfrm>
            <a:off x="5082542" y="5776308"/>
            <a:ext cx="397001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Yang, Q., Leung, L. R., Feng, Z., Song, F., &amp; Chen, X. A Simple </a:t>
            </a:r>
            <a:r>
              <a:rPr lang="en-US" sz="1200" dirty="0" err="1"/>
              <a:t>Lagrangian</a:t>
            </a:r>
            <a:r>
              <a:rPr lang="en-US" sz="1200" dirty="0"/>
              <a:t> Parcel Model for the Initiation of Summer-time Mesoscale Convective Systems over the Central United States. </a:t>
            </a:r>
            <a:r>
              <a:rPr lang="en-US" sz="1200" i="1" dirty="0"/>
              <a:t>Journal of the Atmospheric Sciences,</a:t>
            </a:r>
            <a:r>
              <a:rPr lang="en-US" sz="1200" dirty="0"/>
              <a:t> (2021). [DOI: </a:t>
            </a:r>
            <a:r>
              <a:rPr lang="en-US" sz="1200" dirty="0">
                <a:hlinkClick r:id="rId4"/>
              </a:rPr>
              <a:t>https://doi.org/10.1175/JAS-D-21-0136.1</a:t>
            </a:r>
            <a:r>
              <a:rPr lang="en-US" sz="1200" dirty="0"/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B0AAD-442C-4E42-8F26-D39170E4B4AA}"/>
              </a:ext>
            </a:extLst>
          </p:cNvPr>
          <p:cNvSpPr txBox="1"/>
          <p:nvPr/>
        </p:nvSpPr>
        <p:spPr>
          <a:xfrm>
            <a:off x="4991101" y="4404950"/>
            <a:ext cx="4152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The multi-column parcel model with cool pool interaction mechanisms (top) can simulate organized convection within a few hours after isolated convection was triggered randomly at hour 0 (bottom), suggesting that cool pool mechanisms play a key role in the development of MCSs.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084FD9-E61D-4B65-95A0-20A63DD1D4C3}"/>
              </a:ext>
            </a:extLst>
          </p:cNvPr>
          <p:cNvSpPr txBox="1"/>
          <p:nvPr/>
        </p:nvSpPr>
        <p:spPr>
          <a:xfrm>
            <a:off x="0" y="-373380"/>
            <a:ext cx="96774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Edited</a:t>
            </a:r>
          </a:p>
        </p:txBody>
      </p:sp>
    </p:spTree>
    <p:extLst>
      <p:ext uri="{BB962C8B-B14F-4D97-AF65-F5344CB8AC3E}">
        <p14:creationId xmlns:p14="http://schemas.microsoft.com/office/powerpoint/2010/main" val="140025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F4EBF4-4EBA-8846-BE6C-D193817193C1}"/>
              </a:ext>
            </a:extLst>
          </p:cNvPr>
          <p:cNvSpPr txBox="1"/>
          <p:nvPr/>
        </p:nvSpPr>
        <p:spPr>
          <a:xfrm>
            <a:off x="-1434595" y="102742"/>
            <a:ext cx="1176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Building a Theoretical Model for Thunderstorms over the Central U.S.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03C388-CAA6-6E4E-B991-923774E7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042" y="603085"/>
            <a:ext cx="4485779" cy="2523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05A74D4-F26A-F24A-A4F4-FBC12845E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1" r="49331" b="53156"/>
          <a:stretch/>
        </p:blipFill>
        <p:spPr>
          <a:xfrm>
            <a:off x="6010981" y="3223080"/>
            <a:ext cx="4485779" cy="25920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824274-A8B1-9245-9740-09021F3C66BD}"/>
              </a:ext>
            </a:extLst>
          </p:cNvPr>
          <p:cNvSpPr txBox="1"/>
          <p:nvPr/>
        </p:nvSpPr>
        <p:spPr>
          <a:xfrm>
            <a:off x="-1420943" y="709584"/>
            <a:ext cx="70888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Objective</a:t>
            </a:r>
            <a:endParaRPr lang="en-US" sz="1600" dirty="0"/>
          </a:p>
          <a:p>
            <a:pPr marL="285744" indent="-285744" algn="thaiDist">
              <a:buFont typeface="Arial" panose="020B0604020202020204" pitchFamily="34" charset="0"/>
              <a:buChar char="•"/>
            </a:pPr>
            <a:r>
              <a:rPr lang="en-US" sz="1600" dirty="0"/>
              <a:t>To build a simple </a:t>
            </a:r>
            <a:r>
              <a:rPr lang="en-US" sz="1600" dirty="0" err="1"/>
              <a:t>Lagrangian</a:t>
            </a:r>
            <a:r>
              <a:rPr lang="en-US" sz="1600" dirty="0"/>
              <a:t> parcel model for understanding the initiation of summer-time mesoscale convective systems (MCSs), complex of thunderstorms that produce heavy precipitation  over the central United States. </a:t>
            </a:r>
          </a:p>
          <a:p>
            <a:pPr marL="285744" indent="-285744" algn="thaiDist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r>
              <a:rPr lang="en-US" sz="1600" b="1" dirty="0"/>
              <a:t>Approach</a:t>
            </a:r>
          </a:p>
          <a:p>
            <a:pPr marL="285744" indent="-285744" algn="thaiDist">
              <a:buFont typeface="Arial" panose="020B0604020202020204" pitchFamily="34" charset="0"/>
              <a:buChar char="•"/>
            </a:pPr>
            <a:r>
              <a:rPr lang="en-US" sz="1600" dirty="0"/>
              <a:t>Develop a single-column model and a multi-column model to simulate the basic features of a rising parcel and the idealized cold pool interaction mechanisms.</a:t>
            </a:r>
          </a:p>
          <a:p>
            <a:pPr marL="285744" indent="-285744" algn="thaiDist">
              <a:buFont typeface="Arial" panose="020B0604020202020204" pitchFamily="34" charset="0"/>
              <a:buChar char="•"/>
            </a:pPr>
            <a:r>
              <a:rPr lang="en-US" sz="1600" dirty="0"/>
              <a:t>Use the observed climatological mean environments as the background profiles to initiate model simulations and compare them to observations and cloud-resolving simulations. </a:t>
            </a:r>
          </a:p>
          <a:p>
            <a:pPr algn="ctr"/>
            <a:r>
              <a:rPr lang="en-US" sz="1600" b="1" dirty="0"/>
              <a:t>Impact</a:t>
            </a:r>
          </a:p>
          <a:p>
            <a:pPr marL="285744" indent="-285744" algn="thaiDist">
              <a:buFont typeface="Arial" panose="020B0604020202020204" pitchFamily="34" charset="0"/>
              <a:buChar char="•"/>
            </a:pPr>
            <a:r>
              <a:rPr lang="en-US" sz="1600" dirty="0"/>
              <a:t>The single-column model demonstrates the collective effects of boundary layer moistening and dynamical lifting in triggering convective initiation and the impact of global warming. </a:t>
            </a:r>
          </a:p>
          <a:p>
            <a:pPr marL="285744" indent="-285744" algn="thaiDist">
              <a:buFont typeface="Arial" panose="020B0604020202020204" pitchFamily="34" charset="0"/>
              <a:buChar char="•"/>
            </a:pPr>
            <a:r>
              <a:rPr lang="en-US" sz="1600" dirty="0"/>
              <a:t>The multi-column model captures readily the cold pool induced upscale growth feature in MCS genesis from initially scattered convection to organized mesoscale cluster in a few hours.</a:t>
            </a:r>
          </a:p>
          <a:p>
            <a:pPr marL="285744" indent="-285744" algn="thaiDist">
              <a:buFont typeface="Arial" panose="020B0604020202020204" pitchFamily="34" charset="0"/>
              <a:buChar char="•"/>
            </a:pPr>
            <a:r>
              <a:rPr lang="en-US" sz="1600" dirty="0"/>
              <a:t>This simple model should be useful for understanding the fundamental mechanisms of MCS initiation and constraining climate model projections of future changes in MCSs.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C2CA9-3321-FF48-9F64-D3978E658DE4}"/>
              </a:ext>
            </a:extLst>
          </p:cNvPr>
          <p:cNvSpPr txBox="1"/>
          <p:nvPr/>
        </p:nvSpPr>
        <p:spPr>
          <a:xfrm>
            <a:off x="-1356565" y="6114258"/>
            <a:ext cx="69422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en-US" sz="1200" dirty="0"/>
              <a:t>Yang, Q., Leung, L. R., Feng, Z., Song, F., &amp; Chen, X. (2021). A Simple </a:t>
            </a:r>
            <a:r>
              <a:rPr lang="en-US" sz="1200" dirty="0" err="1"/>
              <a:t>Lagrangian</a:t>
            </a:r>
            <a:r>
              <a:rPr lang="en-US" sz="1200" dirty="0"/>
              <a:t> Parcel Model for the Initiation of Summer-time Mesoscale Convective Systems over the Central United States. </a:t>
            </a:r>
            <a:r>
              <a:rPr lang="en-US" sz="1200" i="1" dirty="0"/>
              <a:t>Journal of the Atmospheric Sciences</a:t>
            </a:r>
            <a:r>
              <a:rPr lang="en-US" sz="1200" dirty="0"/>
              <a:t>. DOI: </a:t>
            </a:r>
            <a:r>
              <a:rPr lang="en-US" sz="1200" dirty="0">
                <a:hlinkClick r:id="rId4"/>
              </a:rPr>
              <a:t>https://doi.org/10.1175/JAS-D-21-0136.1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B0AAD-442C-4E42-8F26-D39170E4B4AA}"/>
              </a:ext>
            </a:extLst>
          </p:cNvPr>
          <p:cNvSpPr txBox="1"/>
          <p:nvPr/>
        </p:nvSpPr>
        <p:spPr>
          <a:xfrm>
            <a:off x="5729556" y="5866546"/>
            <a:ext cx="4938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Top: The single-column parcel model (left) and the multi-column model with cool pool interaction mechanisms. Bottom: The multi-column model simulated the organization of scattered convection to organized mesoscale clusters within a few hours.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2260A-278A-4A73-B423-618FAF4015D5}"/>
              </a:ext>
            </a:extLst>
          </p:cNvPr>
          <p:cNvSpPr txBox="1"/>
          <p:nvPr/>
        </p:nvSpPr>
        <p:spPr>
          <a:xfrm>
            <a:off x="0" y="-373380"/>
            <a:ext cx="96774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42333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550</Words>
  <Application>Microsoft Office PowerPoint</Application>
  <PresentationFormat>On-screen Show (4:3)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Yang, Qiu</dc:creator>
  <cp:lastModifiedBy>Mundy, Beth E</cp:lastModifiedBy>
  <cp:revision>4</cp:revision>
  <dcterms:created xsi:type="dcterms:W3CDTF">2021-10-05T20:17:29Z</dcterms:created>
  <dcterms:modified xsi:type="dcterms:W3CDTF">2021-11-09T18:38:40Z</dcterms:modified>
</cp:coreProperties>
</file>