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0" autoAdjust="0"/>
    <p:restoredTop sz="94636" autoAdjust="0"/>
  </p:normalViewPr>
  <p:slideViewPr>
    <p:cSldViewPr snapToGrid="0" snapToObjects="1">
      <p:cViewPr varScale="1">
        <p:scale>
          <a:sx n="62" d="100"/>
          <a:sy n="62" d="100"/>
        </p:scale>
        <p:origin x="696" y="60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  <p:sp>
        <p:nvSpPr>
          <p:cNvPr id="14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600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672" y="6354776"/>
            <a:ext cx="1416362" cy="44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Significance and Impact</a:t>
            </a:r>
            <a:endParaRPr lang="en-US" dirty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Scientific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66486" y="257451"/>
            <a:ext cx="8611176" cy="446581"/>
          </a:xfrm>
        </p:spPr>
        <p:txBody>
          <a:bodyPr/>
          <a:lstStyle/>
          <a:p>
            <a:r>
              <a:rPr lang="en-US" sz="1800" dirty="0"/>
              <a:t>Sensitivity of Mountain Hydroclimate Simulations in Variable-Resolution CESM to Microphysics and Horizontal Resolution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-15254" y="5411917"/>
            <a:ext cx="3521934" cy="688293"/>
          </a:xfrm>
        </p:spPr>
        <p:txBody>
          <a:bodyPr/>
          <a:lstStyle/>
          <a:p>
            <a:r>
              <a:rPr lang="en-US" dirty="0"/>
              <a:t>Rhoades, A.M.,  P.A. Ullrich, C.M. </a:t>
            </a:r>
            <a:r>
              <a:rPr lang="en-US" dirty="0" err="1"/>
              <a:t>Zarzycki</a:t>
            </a:r>
            <a:r>
              <a:rPr lang="en-US" dirty="0"/>
              <a:t>, H. Johansen, S. Margulis, H. Morrison, Z. Xu, and W.D. Collins (2018)  “</a:t>
            </a:r>
            <a:r>
              <a:rPr lang="en-US" b="1" dirty="0"/>
              <a:t>Sensitivity of Mountain Hydroclimate Simulations in Variable-Resolution CESM to Microphysics and Horizontal Resolution</a:t>
            </a:r>
            <a:r>
              <a:rPr lang="en-US" dirty="0"/>
              <a:t>”  Journal of Advances in Modeling Earth Systems. https://doi.org/10.1029/2018MS001326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An ensemble of variable-resolution CESM (VR-CESM) simulations across four resolutions (i.e., 55km to 7km) and two versions of the Morrison and </a:t>
            </a:r>
            <a:r>
              <a:rPr lang="en-US" dirty="0" err="1">
                <a:latin typeface="+mn-lt"/>
              </a:rPr>
              <a:t>Gettelman</a:t>
            </a:r>
            <a:r>
              <a:rPr lang="en-US" dirty="0">
                <a:latin typeface="+mn-lt"/>
              </a:rPr>
              <a:t> microphysics scheme were used to investigate their implications on simulated mountain hydroclimate variables in the California Sierra Nevada. 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VR-CESM is a promising cutting-edge tool for global-to-regional downscaling, however, it has not been systematically evaluated across resolution and microphysics.  This paper does this with a particular focus on hydroclimate variables that shape water management decisions.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3387840" y="4214359"/>
            <a:ext cx="5786275" cy="2034041"/>
          </a:xfrm>
        </p:spPr>
        <p:txBody>
          <a:bodyPr>
            <a:normAutofit fontScale="92500"/>
          </a:bodyPr>
          <a:lstStyle/>
          <a:p>
            <a:r>
              <a:rPr lang="en-US" sz="1300" dirty="0"/>
              <a:t>Eight 16-year VR-CESM simulations were conducted over California.</a:t>
            </a:r>
          </a:p>
          <a:p>
            <a:r>
              <a:rPr lang="en-US" sz="1300" dirty="0"/>
              <a:t>Increasing model resolution to better resolve topography is insufficient for improving the mountain </a:t>
            </a:r>
            <a:r>
              <a:rPr lang="en-US" sz="1300" dirty="0" err="1"/>
              <a:t>hydroclimatology</a:t>
            </a:r>
            <a:r>
              <a:rPr lang="en-US" sz="1300" dirty="0"/>
              <a:t>.</a:t>
            </a:r>
          </a:p>
          <a:p>
            <a:r>
              <a:rPr lang="en-US" sz="1300" dirty="0"/>
              <a:t>The use of an updated microphysics scheme in combination with increased model resolution enhanced mountain windward/leeward distributions, spatial correlations were substantially improved and, importantly, snow water equivalent bias diminished by 9.4x, 4.9x, and 3.5x from 55 to 7km.</a:t>
            </a:r>
          </a:p>
          <a:p>
            <a:r>
              <a:rPr lang="en-US" sz="1300" dirty="0"/>
              <a:t>However, not all mountain processes improved and further investigation is required.  In particular, a mountain cold-bias in two-meter surface temperature persisted and worsened with increasing model resolution.</a:t>
            </a:r>
          </a:p>
          <a:p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036D7DD8-416E-4C71-9ADF-FDB5D02ABABE}"/>
              </a:ext>
            </a:extLst>
          </p:cNvPr>
          <p:cNvPicPr>
            <a:picLocks noGrp="1" noChangeAspect="1"/>
          </p:cNvPicPr>
          <p:nvPr>
            <p:ph sz="quarter" idx="3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494536" y="2144309"/>
            <a:ext cx="4572094" cy="1963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7">
            <a:extLst>
              <a:ext uri="{FF2B5EF4-FFF2-40B4-BE49-F238E27FC236}">
                <a16:creationId xmlns:a16="http://schemas.microsoft.com/office/drawing/2014/main" id="{AF9D62F5-9DF7-46CA-86CD-E0FB1073F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887" y="6343853"/>
            <a:ext cx="1669142" cy="42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F65EA5C-9B67-4E21-A998-6CB86E500F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668" y="6343853"/>
            <a:ext cx="1738000" cy="43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</TotalTime>
  <Words>247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Sensitivity of Mountain Hydroclimate Simulations in Variable-Resolution CESM to Microphysics and Horizontal Resolution 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Alan Rhoades</cp:lastModifiedBy>
  <cp:revision>99</cp:revision>
  <dcterms:created xsi:type="dcterms:W3CDTF">2016-02-10T19:06:12Z</dcterms:created>
  <dcterms:modified xsi:type="dcterms:W3CDTF">2018-06-08T01:14:38Z</dcterms:modified>
</cp:coreProperties>
</file>