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51" r:id="rId2"/>
    <p:sldMasterId id="2147483654" r:id="rId3"/>
  </p:sldMasterIdLst>
  <p:notesMasterIdLst>
    <p:notesMasterId r:id="rId5"/>
  </p:notesMasterIdLst>
  <p:sldIdLst>
    <p:sldId id="257" r:id="rId4"/>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0" roundtripDataSignature="AMtx7miuU/ZIwmvJ4Dq8+L6bwD/K48uNZ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17" d="100"/>
          <a:sy n="117" d="100"/>
        </p:scale>
        <p:origin x="1928" y="168"/>
      </p:cViewPr>
      <p:guideLst>
        <p:guide orient="horz" pos="2160"/>
        <p:guide pos="2881"/>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theme" Target="theme/theme1.xml"/><Relationship Id="rId3" Type="http://schemas.openxmlformats.org/officeDocument/2006/relationships/slideMaster" Target="slideMasters/slideMaster3.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11" Type="http://schemas.openxmlformats.org/officeDocument/2006/relationships/presProps" Target="presProps.xml"/><Relationship Id="rId5" Type="http://schemas.openxmlformats.org/officeDocument/2006/relationships/notesMaster" Target="notesMasters/notesMaster1.xml"/><Relationship Id="rId10" Type="http://customschemas.google.com/relationships/presentationmetadata" Target="metadata"/><Relationship Id="rId4" Type="http://schemas.openxmlformats.org/officeDocument/2006/relationships/slide" Target="slides/slide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e69e41e085_1_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8" name="Google Shape;118;ge69e41e085_1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jp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3.xml"/><Relationship Id="rId5" Type="http://schemas.openxmlformats.org/officeDocument/2006/relationships/image" Target="../media/image4.png"/><Relationship Id="rId4" Type="http://schemas.openxmlformats.org/officeDocument/2006/relationships/image" Target="../media/image3.jp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Master" Target="../slideMasters/slideMaster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OE-SC generic (BER or BES)">
  <p:cSld name="DOE-SC generic (BER or BES)">
    <p:bg>
      <p:bgPr>
        <a:blipFill>
          <a:blip r:embed="rId2">
            <a:alphaModFix/>
          </a:blip>
          <a:stretch>
            <a:fillRect/>
          </a:stretch>
        </a:blipFill>
        <a:effectLst/>
      </p:bgPr>
    </p:bg>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66486" y="-4627"/>
            <a:ext cx="8392886" cy="70866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2400" b="1" i="0" u="none" strike="noStrike" cap="none">
                <a:solidFill>
                  <a:srgbClr val="008000"/>
                </a:solidFill>
                <a:latin typeface="Arial"/>
                <a:ea typeface="Arial"/>
                <a:cs typeface="Arial"/>
                <a:sym typeface="Arial"/>
              </a:defRPr>
            </a:lvl1pPr>
            <a:lvl2pPr marR="0" lvl="1" algn="ctr" rtl="0">
              <a:spcBef>
                <a:spcPts val="0"/>
              </a:spcBef>
              <a:spcAft>
                <a:spcPts val="0"/>
              </a:spcAft>
              <a:buSzPts val="1400"/>
              <a:buNone/>
              <a:defRPr sz="2400" b="0" i="0" u="none" strike="noStrike" cap="none">
                <a:solidFill>
                  <a:srgbClr val="106636"/>
                </a:solidFill>
                <a:latin typeface="Arial"/>
                <a:ea typeface="Arial"/>
                <a:cs typeface="Arial"/>
                <a:sym typeface="Arial"/>
              </a:defRPr>
            </a:lvl2pPr>
            <a:lvl3pPr marR="0" lvl="2" algn="ctr" rtl="0">
              <a:spcBef>
                <a:spcPts val="0"/>
              </a:spcBef>
              <a:spcAft>
                <a:spcPts val="0"/>
              </a:spcAft>
              <a:buSzPts val="1400"/>
              <a:buNone/>
              <a:defRPr sz="2400" b="0" i="0" u="none" strike="noStrike" cap="none">
                <a:solidFill>
                  <a:srgbClr val="106636"/>
                </a:solidFill>
                <a:latin typeface="Arial"/>
                <a:ea typeface="Arial"/>
                <a:cs typeface="Arial"/>
                <a:sym typeface="Arial"/>
              </a:defRPr>
            </a:lvl3pPr>
            <a:lvl4pPr marR="0" lvl="3" algn="ctr" rtl="0">
              <a:spcBef>
                <a:spcPts val="0"/>
              </a:spcBef>
              <a:spcAft>
                <a:spcPts val="0"/>
              </a:spcAft>
              <a:buSzPts val="1400"/>
              <a:buNone/>
              <a:defRPr sz="2400" b="0" i="0" u="none" strike="noStrike" cap="none">
                <a:solidFill>
                  <a:srgbClr val="106636"/>
                </a:solidFill>
                <a:latin typeface="Arial"/>
                <a:ea typeface="Arial"/>
                <a:cs typeface="Arial"/>
                <a:sym typeface="Arial"/>
              </a:defRPr>
            </a:lvl4pPr>
            <a:lvl5pPr marR="0" lvl="4" algn="ctr" rtl="0">
              <a:spcBef>
                <a:spcPts val="0"/>
              </a:spcBef>
              <a:spcAft>
                <a:spcPts val="0"/>
              </a:spcAft>
              <a:buSzPts val="1400"/>
              <a:buNone/>
              <a:defRPr sz="2400" b="0" i="0" u="none" strike="noStrike" cap="none">
                <a:solidFill>
                  <a:srgbClr val="106636"/>
                </a:solidFill>
                <a:latin typeface="Arial"/>
                <a:ea typeface="Arial"/>
                <a:cs typeface="Arial"/>
                <a:sym typeface="Arial"/>
              </a:defRPr>
            </a:lvl5pPr>
            <a:lvl6pPr marR="0" lvl="5" algn="ctr" rtl="0">
              <a:spcBef>
                <a:spcPts val="0"/>
              </a:spcBef>
              <a:spcAft>
                <a:spcPts val="0"/>
              </a:spcAft>
              <a:buSzPts val="1400"/>
              <a:buNone/>
              <a:defRPr sz="2400" b="0" i="0" u="none" strike="noStrike" cap="none">
                <a:solidFill>
                  <a:srgbClr val="106636"/>
                </a:solidFill>
                <a:latin typeface="Arial"/>
                <a:ea typeface="Arial"/>
                <a:cs typeface="Arial"/>
                <a:sym typeface="Arial"/>
              </a:defRPr>
            </a:lvl6pPr>
            <a:lvl7pPr marR="0" lvl="6" algn="ctr" rtl="0">
              <a:spcBef>
                <a:spcPts val="0"/>
              </a:spcBef>
              <a:spcAft>
                <a:spcPts val="0"/>
              </a:spcAft>
              <a:buSzPts val="1400"/>
              <a:buNone/>
              <a:defRPr sz="2400" b="0" i="0" u="none" strike="noStrike" cap="none">
                <a:solidFill>
                  <a:srgbClr val="106636"/>
                </a:solidFill>
                <a:latin typeface="Arial"/>
                <a:ea typeface="Arial"/>
                <a:cs typeface="Arial"/>
                <a:sym typeface="Arial"/>
              </a:defRPr>
            </a:lvl7pPr>
            <a:lvl8pPr marR="0" lvl="7" algn="ctr" rtl="0">
              <a:spcBef>
                <a:spcPts val="0"/>
              </a:spcBef>
              <a:spcAft>
                <a:spcPts val="0"/>
              </a:spcAft>
              <a:buSzPts val="1400"/>
              <a:buNone/>
              <a:defRPr sz="2400" b="0" i="0" u="none" strike="noStrike" cap="none">
                <a:solidFill>
                  <a:srgbClr val="106636"/>
                </a:solidFill>
                <a:latin typeface="Arial"/>
                <a:ea typeface="Arial"/>
                <a:cs typeface="Arial"/>
                <a:sym typeface="Arial"/>
              </a:defRPr>
            </a:lvl8pPr>
            <a:lvl9pPr marR="0" lvl="8" algn="ctr" rtl="0">
              <a:spcBef>
                <a:spcPts val="0"/>
              </a:spcBef>
              <a:spcAft>
                <a:spcPts val="0"/>
              </a:spcAft>
              <a:buSzPts val="1400"/>
              <a:buNone/>
              <a:defRPr sz="2400" b="0" i="0" u="none" strike="noStrike" cap="none">
                <a:solidFill>
                  <a:srgbClr val="106636"/>
                </a:solidFill>
                <a:latin typeface="Arial"/>
                <a:ea typeface="Arial"/>
                <a:cs typeface="Arial"/>
                <a:sym typeface="Arial"/>
              </a:defRPr>
            </a:lvl9pPr>
          </a:lstStyle>
          <a:p>
            <a:endParaRPr/>
          </a:p>
        </p:txBody>
      </p:sp>
      <p:sp>
        <p:nvSpPr>
          <p:cNvPr id="15" name="Google Shape;15;p3"/>
          <p:cNvSpPr txBox="1">
            <a:spLocks noGrp="1"/>
          </p:cNvSpPr>
          <p:nvPr>
            <p:ph type="body" idx="1"/>
          </p:nvPr>
        </p:nvSpPr>
        <p:spPr>
          <a:xfrm>
            <a:off x="13996" y="782956"/>
            <a:ext cx="3350984" cy="4771004"/>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Clr>
                <a:srgbClr val="008000"/>
              </a:buClr>
              <a:buSzPts val="1800"/>
              <a:buFont typeface="Arial"/>
              <a:buNone/>
              <a:defRPr sz="1800" b="0" i="0" u="none" strike="noStrike" cap="none">
                <a:solidFill>
                  <a:srgbClr val="008000"/>
                </a:solidFill>
                <a:latin typeface="Arial"/>
                <a:ea typeface="Arial"/>
                <a:cs typeface="Arial"/>
                <a:sym typeface="Arial"/>
              </a:defRPr>
            </a:lvl1pPr>
            <a:lvl2pPr marL="914400" marR="0" lvl="1" indent="-228600" algn="l" rtl="0">
              <a:spcBef>
                <a:spcPts val="280"/>
              </a:spcBef>
              <a:spcAft>
                <a:spcPts val="0"/>
              </a:spcAft>
              <a:buClr>
                <a:srgbClr val="404040"/>
              </a:buClr>
              <a:buSzPts val="1400"/>
              <a:buFont typeface="Arial"/>
              <a:buNone/>
              <a:defRPr sz="14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6" name="Google Shape;16;p3"/>
          <p:cNvSpPr txBox="1">
            <a:spLocks noGrp="1"/>
          </p:cNvSpPr>
          <p:nvPr>
            <p:ph type="body" idx="2"/>
          </p:nvPr>
        </p:nvSpPr>
        <p:spPr>
          <a:xfrm>
            <a:off x="12700" y="5553960"/>
            <a:ext cx="3352280" cy="688293"/>
          </a:xfrm>
          <a:prstGeom prst="rect">
            <a:avLst/>
          </a:prstGeom>
          <a:noFill/>
          <a:ln>
            <a:noFill/>
          </a:ln>
        </p:spPr>
        <p:txBody>
          <a:bodyPr spcFirstLastPara="1" wrap="square" lIns="91425" tIns="45700" rIns="91425" bIns="45700" anchor="t" anchorCtr="0">
            <a:noAutofit/>
          </a:bodyPr>
          <a:lstStyle>
            <a:lvl1pPr marL="457200" marR="0" lvl="0" indent="-228600" algn="just" rtl="0">
              <a:lnSpc>
                <a:spcPct val="100000"/>
              </a:lnSpc>
              <a:spcBef>
                <a:spcPts val="0"/>
              </a:spcBef>
              <a:spcAft>
                <a:spcPts val="0"/>
              </a:spcAft>
              <a:buClr>
                <a:srgbClr val="008000"/>
              </a:buClr>
              <a:buSzPts val="1000"/>
              <a:buFont typeface="Arial"/>
              <a:buNone/>
              <a:defRPr sz="1000" b="0" i="0" u="none" strike="noStrike" cap="none">
                <a:solidFill>
                  <a:srgbClr val="008000"/>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7" name="Google Shape;17;p3"/>
          <p:cNvSpPr txBox="1">
            <a:spLocks noGrp="1"/>
          </p:cNvSpPr>
          <p:nvPr>
            <p:ph type="body" idx="3"/>
          </p:nvPr>
        </p:nvSpPr>
        <p:spPr>
          <a:xfrm>
            <a:off x="3387840" y="1079048"/>
            <a:ext cx="5786275" cy="1214209"/>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2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8" name="Google Shape;18;p3"/>
          <p:cNvSpPr txBox="1">
            <a:spLocks noGrp="1"/>
          </p:cNvSpPr>
          <p:nvPr>
            <p:ph type="body" idx="4"/>
          </p:nvPr>
        </p:nvSpPr>
        <p:spPr>
          <a:xfrm>
            <a:off x="3387840" y="2641148"/>
            <a:ext cx="5786275" cy="1212396"/>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2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9" name="Google Shape;19;p3"/>
          <p:cNvSpPr txBox="1">
            <a:spLocks noGrp="1"/>
          </p:cNvSpPr>
          <p:nvPr>
            <p:ph type="body" idx="5"/>
          </p:nvPr>
        </p:nvSpPr>
        <p:spPr>
          <a:xfrm>
            <a:off x="3387840" y="4214359"/>
            <a:ext cx="5786275" cy="2034041"/>
          </a:xfrm>
          <a:prstGeom prst="rect">
            <a:avLst/>
          </a:prstGeom>
          <a:noFill/>
          <a:ln>
            <a:noFill/>
          </a:ln>
        </p:spPr>
        <p:txBody>
          <a:bodyPr spcFirstLastPara="1" wrap="square" lIns="91425" tIns="45700" rIns="91425" bIns="45700" anchor="t" anchorCtr="0">
            <a:normAutofit/>
          </a:bodyPr>
          <a:lstStyle>
            <a:lvl1pPr marL="457200" marR="0" lvl="0" indent="-317500" algn="l" rtl="0">
              <a:spcBef>
                <a:spcPts val="28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pic>
        <p:nvPicPr>
          <p:cNvPr id="20" name="Google Shape;20;p3" descr="horizontal-logo-green-text.jpg"/>
          <p:cNvPicPr preferRelativeResize="0"/>
          <p:nvPr/>
        </p:nvPicPr>
        <p:blipFill rotWithShape="1">
          <a:blip r:embed="rId3">
            <a:alphaModFix/>
          </a:blip>
          <a:srcRect/>
          <a:stretch/>
        </p:blipFill>
        <p:spPr>
          <a:xfrm>
            <a:off x="457200" y="6354776"/>
            <a:ext cx="2438400" cy="407987"/>
          </a:xfrm>
          <a:prstGeom prst="rect">
            <a:avLst/>
          </a:prstGeom>
          <a:noFill/>
          <a:ln>
            <a:noFill/>
          </a:ln>
        </p:spPr>
      </p:pic>
      <p:pic>
        <p:nvPicPr>
          <p:cNvPr id="21" name="Google Shape;21;p3" descr="EES_Logo2015.jpg"/>
          <p:cNvPicPr preferRelativeResize="0"/>
          <p:nvPr/>
        </p:nvPicPr>
        <p:blipFill rotWithShape="1">
          <a:blip r:embed="rId4">
            <a:alphaModFix/>
          </a:blip>
          <a:srcRect/>
          <a:stretch/>
        </p:blipFill>
        <p:spPr>
          <a:xfrm>
            <a:off x="6705600" y="6323281"/>
            <a:ext cx="1351650" cy="365760"/>
          </a:xfrm>
          <a:prstGeom prst="rect">
            <a:avLst/>
          </a:prstGeom>
          <a:noFill/>
          <a:ln>
            <a:noFill/>
          </a:ln>
        </p:spPr>
      </p:pic>
      <p:pic>
        <p:nvPicPr>
          <p:cNvPr id="22" name="Google Shape;22;p3" descr="Berkeley_Lab_Logo_Small.png"/>
          <p:cNvPicPr preferRelativeResize="0"/>
          <p:nvPr/>
        </p:nvPicPr>
        <p:blipFill rotWithShape="1">
          <a:blip r:embed="rId5">
            <a:alphaModFix/>
          </a:blip>
          <a:srcRect/>
          <a:stretch/>
        </p:blipFill>
        <p:spPr>
          <a:xfrm>
            <a:off x="8077200" y="6248400"/>
            <a:ext cx="762000" cy="593313"/>
          </a:xfrm>
          <a:prstGeom prst="rect">
            <a:avLst/>
          </a:prstGeom>
          <a:noFill/>
          <a:ln>
            <a:noFill/>
          </a:ln>
        </p:spPr>
      </p:pic>
      <p:sp>
        <p:nvSpPr>
          <p:cNvPr id="23" name="Google Shape;23;p3"/>
          <p:cNvSpPr>
            <a:spLocks noGrp="1"/>
          </p:cNvSpPr>
          <p:nvPr>
            <p:ph type="pic" idx="6"/>
          </p:nvPr>
        </p:nvSpPr>
        <p:spPr>
          <a:xfrm>
            <a:off x="3387725" y="6323013"/>
            <a:ext cx="3187700" cy="439737"/>
          </a:xfrm>
          <a:prstGeom prst="rect">
            <a:avLst/>
          </a:prstGeom>
          <a:noFill/>
          <a:ln>
            <a:noFill/>
          </a:ln>
        </p:spPr>
        <p:txBody>
          <a:bodyPr spcFirstLastPara="1" wrap="square" lIns="91425" tIns="45700" rIns="91425" bIns="45700" anchor="t" anchorCtr="0">
            <a:noAutofit/>
          </a:bodyPr>
          <a:lstStyle>
            <a:lvl1pPr marR="0" lvl="0" algn="l" rtl="0">
              <a:spcBef>
                <a:spcPts val="220"/>
              </a:spcBef>
              <a:spcAft>
                <a:spcPts val="0"/>
              </a:spcAft>
              <a:buClr>
                <a:srgbClr val="E86E25"/>
              </a:buClr>
              <a:buSzPts val="1100"/>
              <a:buFont typeface="Arial"/>
              <a:buNone/>
              <a:defRPr sz="1100" b="1" i="0" u="none" strike="noStrike" cap="none">
                <a:solidFill>
                  <a:srgbClr val="E86E25"/>
                </a:solidFill>
                <a:latin typeface="Arial"/>
                <a:ea typeface="Arial"/>
                <a:cs typeface="Arial"/>
                <a:sym typeface="Arial"/>
              </a:defRPr>
            </a:lvl1pPr>
            <a:lvl2pPr marR="0" lvl="1"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R="0" lvl="2"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R="0" lvl="3"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R="0" lvl="4"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R="0" lvl="6"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R="0" lvl="7"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R="0" lvl="8"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Watershed Function SFA">
  <p:cSld name="Watershed Function SFA">
    <p:bg>
      <p:bgPr>
        <a:blipFill>
          <a:blip r:embed="rId2">
            <a:alphaModFix/>
          </a:blip>
          <a:stretch>
            <a:fillRect/>
          </a:stretch>
        </a:blipFill>
        <a:effectLst/>
      </p:bgPr>
    </p:bg>
    <p:spTree>
      <p:nvGrpSpPr>
        <p:cNvPr id="1" name="Shape 24"/>
        <p:cNvGrpSpPr/>
        <p:nvPr/>
      </p:nvGrpSpPr>
      <p:grpSpPr>
        <a:xfrm>
          <a:off x="0" y="0"/>
          <a:ext cx="0" cy="0"/>
          <a:chOff x="0" y="0"/>
          <a:chExt cx="0" cy="0"/>
        </a:xfrm>
      </p:grpSpPr>
      <p:sp>
        <p:nvSpPr>
          <p:cNvPr id="25" name="Google Shape;25;p4"/>
          <p:cNvSpPr txBox="1">
            <a:spLocks noGrp="1"/>
          </p:cNvSpPr>
          <p:nvPr>
            <p:ph type="title"/>
          </p:nvPr>
        </p:nvSpPr>
        <p:spPr>
          <a:xfrm>
            <a:off x="366486" y="-4627"/>
            <a:ext cx="8392886" cy="70866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2400" b="1" i="0" u="none" strike="noStrike" cap="none">
                <a:solidFill>
                  <a:srgbClr val="008000"/>
                </a:solidFill>
                <a:latin typeface="Arial"/>
                <a:ea typeface="Arial"/>
                <a:cs typeface="Arial"/>
                <a:sym typeface="Arial"/>
              </a:defRPr>
            </a:lvl1pPr>
            <a:lvl2pPr marR="0" lvl="1" algn="ctr" rtl="0">
              <a:spcBef>
                <a:spcPts val="0"/>
              </a:spcBef>
              <a:spcAft>
                <a:spcPts val="0"/>
              </a:spcAft>
              <a:buSzPts val="1400"/>
              <a:buNone/>
              <a:defRPr sz="2400" b="0" i="0" u="none" strike="noStrike" cap="none">
                <a:solidFill>
                  <a:srgbClr val="106636"/>
                </a:solidFill>
                <a:latin typeface="Arial"/>
                <a:ea typeface="Arial"/>
                <a:cs typeface="Arial"/>
                <a:sym typeface="Arial"/>
              </a:defRPr>
            </a:lvl2pPr>
            <a:lvl3pPr marR="0" lvl="2" algn="ctr" rtl="0">
              <a:spcBef>
                <a:spcPts val="0"/>
              </a:spcBef>
              <a:spcAft>
                <a:spcPts val="0"/>
              </a:spcAft>
              <a:buSzPts val="1400"/>
              <a:buNone/>
              <a:defRPr sz="2400" b="0" i="0" u="none" strike="noStrike" cap="none">
                <a:solidFill>
                  <a:srgbClr val="106636"/>
                </a:solidFill>
                <a:latin typeface="Arial"/>
                <a:ea typeface="Arial"/>
                <a:cs typeface="Arial"/>
                <a:sym typeface="Arial"/>
              </a:defRPr>
            </a:lvl3pPr>
            <a:lvl4pPr marR="0" lvl="3" algn="ctr" rtl="0">
              <a:spcBef>
                <a:spcPts val="0"/>
              </a:spcBef>
              <a:spcAft>
                <a:spcPts val="0"/>
              </a:spcAft>
              <a:buSzPts val="1400"/>
              <a:buNone/>
              <a:defRPr sz="2400" b="0" i="0" u="none" strike="noStrike" cap="none">
                <a:solidFill>
                  <a:srgbClr val="106636"/>
                </a:solidFill>
                <a:latin typeface="Arial"/>
                <a:ea typeface="Arial"/>
                <a:cs typeface="Arial"/>
                <a:sym typeface="Arial"/>
              </a:defRPr>
            </a:lvl4pPr>
            <a:lvl5pPr marR="0" lvl="4" algn="ctr" rtl="0">
              <a:spcBef>
                <a:spcPts val="0"/>
              </a:spcBef>
              <a:spcAft>
                <a:spcPts val="0"/>
              </a:spcAft>
              <a:buSzPts val="1400"/>
              <a:buNone/>
              <a:defRPr sz="2400" b="0" i="0" u="none" strike="noStrike" cap="none">
                <a:solidFill>
                  <a:srgbClr val="106636"/>
                </a:solidFill>
                <a:latin typeface="Arial"/>
                <a:ea typeface="Arial"/>
                <a:cs typeface="Arial"/>
                <a:sym typeface="Arial"/>
              </a:defRPr>
            </a:lvl5pPr>
            <a:lvl6pPr marR="0" lvl="5" algn="ctr" rtl="0">
              <a:spcBef>
                <a:spcPts val="0"/>
              </a:spcBef>
              <a:spcAft>
                <a:spcPts val="0"/>
              </a:spcAft>
              <a:buSzPts val="1400"/>
              <a:buNone/>
              <a:defRPr sz="2400" b="0" i="0" u="none" strike="noStrike" cap="none">
                <a:solidFill>
                  <a:srgbClr val="106636"/>
                </a:solidFill>
                <a:latin typeface="Arial"/>
                <a:ea typeface="Arial"/>
                <a:cs typeface="Arial"/>
                <a:sym typeface="Arial"/>
              </a:defRPr>
            </a:lvl6pPr>
            <a:lvl7pPr marR="0" lvl="6" algn="ctr" rtl="0">
              <a:spcBef>
                <a:spcPts val="0"/>
              </a:spcBef>
              <a:spcAft>
                <a:spcPts val="0"/>
              </a:spcAft>
              <a:buSzPts val="1400"/>
              <a:buNone/>
              <a:defRPr sz="2400" b="0" i="0" u="none" strike="noStrike" cap="none">
                <a:solidFill>
                  <a:srgbClr val="106636"/>
                </a:solidFill>
                <a:latin typeface="Arial"/>
                <a:ea typeface="Arial"/>
                <a:cs typeface="Arial"/>
                <a:sym typeface="Arial"/>
              </a:defRPr>
            </a:lvl7pPr>
            <a:lvl8pPr marR="0" lvl="7" algn="ctr" rtl="0">
              <a:spcBef>
                <a:spcPts val="0"/>
              </a:spcBef>
              <a:spcAft>
                <a:spcPts val="0"/>
              </a:spcAft>
              <a:buSzPts val="1400"/>
              <a:buNone/>
              <a:defRPr sz="2400" b="0" i="0" u="none" strike="noStrike" cap="none">
                <a:solidFill>
                  <a:srgbClr val="106636"/>
                </a:solidFill>
                <a:latin typeface="Arial"/>
                <a:ea typeface="Arial"/>
                <a:cs typeface="Arial"/>
                <a:sym typeface="Arial"/>
              </a:defRPr>
            </a:lvl8pPr>
            <a:lvl9pPr marR="0" lvl="8" algn="ctr" rtl="0">
              <a:spcBef>
                <a:spcPts val="0"/>
              </a:spcBef>
              <a:spcAft>
                <a:spcPts val="0"/>
              </a:spcAft>
              <a:buSzPts val="1400"/>
              <a:buNone/>
              <a:defRPr sz="2400" b="0" i="0" u="none" strike="noStrike" cap="none">
                <a:solidFill>
                  <a:srgbClr val="106636"/>
                </a:solidFill>
                <a:latin typeface="Arial"/>
                <a:ea typeface="Arial"/>
                <a:cs typeface="Arial"/>
                <a:sym typeface="Arial"/>
              </a:defRPr>
            </a:lvl9pPr>
          </a:lstStyle>
          <a:p>
            <a:endParaRPr/>
          </a:p>
        </p:txBody>
      </p:sp>
      <p:sp>
        <p:nvSpPr>
          <p:cNvPr id="26" name="Google Shape;26;p4"/>
          <p:cNvSpPr txBox="1">
            <a:spLocks noGrp="1"/>
          </p:cNvSpPr>
          <p:nvPr>
            <p:ph type="body" idx="1"/>
          </p:nvPr>
        </p:nvSpPr>
        <p:spPr>
          <a:xfrm>
            <a:off x="13996" y="782956"/>
            <a:ext cx="3350984" cy="4771004"/>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Clr>
                <a:srgbClr val="008000"/>
              </a:buClr>
              <a:buSzPts val="1800"/>
              <a:buFont typeface="Arial"/>
              <a:buNone/>
              <a:defRPr sz="1800" b="0" i="0" u="none" strike="noStrike" cap="none">
                <a:solidFill>
                  <a:srgbClr val="008000"/>
                </a:solidFill>
                <a:latin typeface="Arial"/>
                <a:ea typeface="Arial"/>
                <a:cs typeface="Arial"/>
                <a:sym typeface="Arial"/>
              </a:defRPr>
            </a:lvl1pPr>
            <a:lvl2pPr marL="914400" marR="0" lvl="1" indent="-228600" algn="l" rtl="0">
              <a:spcBef>
                <a:spcPts val="280"/>
              </a:spcBef>
              <a:spcAft>
                <a:spcPts val="0"/>
              </a:spcAft>
              <a:buClr>
                <a:srgbClr val="404040"/>
              </a:buClr>
              <a:buSzPts val="1400"/>
              <a:buFont typeface="Arial"/>
              <a:buNone/>
              <a:defRPr sz="14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7" name="Google Shape;27;p4"/>
          <p:cNvSpPr txBox="1">
            <a:spLocks noGrp="1"/>
          </p:cNvSpPr>
          <p:nvPr>
            <p:ph type="body" idx="2"/>
          </p:nvPr>
        </p:nvSpPr>
        <p:spPr>
          <a:xfrm>
            <a:off x="12700" y="5553960"/>
            <a:ext cx="3352280" cy="688293"/>
          </a:xfrm>
          <a:prstGeom prst="rect">
            <a:avLst/>
          </a:prstGeom>
          <a:noFill/>
          <a:ln>
            <a:noFill/>
          </a:ln>
        </p:spPr>
        <p:txBody>
          <a:bodyPr spcFirstLastPara="1" wrap="square" lIns="91425" tIns="45700" rIns="91425" bIns="45700" anchor="t" anchorCtr="0">
            <a:noAutofit/>
          </a:bodyPr>
          <a:lstStyle>
            <a:lvl1pPr marL="457200" marR="0" lvl="0" indent="-228600" algn="just" rtl="0">
              <a:lnSpc>
                <a:spcPct val="100000"/>
              </a:lnSpc>
              <a:spcBef>
                <a:spcPts val="0"/>
              </a:spcBef>
              <a:spcAft>
                <a:spcPts val="0"/>
              </a:spcAft>
              <a:buClr>
                <a:srgbClr val="008000"/>
              </a:buClr>
              <a:buSzPts val="1000"/>
              <a:buFont typeface="Arial"/>
              <a:buNone/>
              <a:defRPr sz="1000" b="0" i="0" u="none" strike="noStrike" cap="none">
                <a:solidFill>
                  <a:srgbClr val="008000"/>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8" name="Google Shape;28;p4"/>
          <p:cNvSpPr txBox="1">
            <a:spLocks noGrp="1"/>
          </p:cNvSpPr>
          <p:nvPr>
            <p:ph type="body" idx="3"/>
          </p:nvPr>
        </p:nvSpPr>
        <p:spPr>
          <a:xfrm>
            <a:off x="3387840" y="1079048"/>
            <a:ext cx="5786275" cy="1214209"/>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2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4"/>
          <p:cNvSpPr txBox="1">
            <a:spLocks noGrp="1"/>
          </p:cNvSpPr>
          <p:nvPr>
            <p:ph type="body" idx="4"/>
          </p:nvPr>
        </p:nvSpPr>
        <p:spPr>
          <a:xfrm>
            <a:off x="3387840" y="2641148"/>
            <a:ext cx="5786275" cy="1212396"/>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2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30" name="Google Shape;30;p4"/>
          <p:cNvSpPr txBox="1">
            <a:spLocks noGrp="1"/>
          </p:cNvSpPr>
          <p:nvPr>
            <p:ph type="body" idx="5"/>
          </p:nvPr>
        </p:nvSpPr>
        <p:spPr>
          <a:xfrm>
            <a:off x="3387840" y="4214359"/>
            <a:ext cx="5786275" cy="2034041"/>
          </a:xfrm>
          <a:prstGeom prst="rect">
            <a:avLst/>
          </a:prstGeom>
          <a:noFill/>
          <a:ln>
            <a:noFill/>
          </a:ln>
        </p:spPr>
        <p:txBody>
          <a:bodyPr spcFirstLastPara="1" wrap="square" lIns="91425" tIns="45700" rIns="91425" bIns="45700" anchor="t" anchorCtr="0">
            <a:normAutofit/>
          </a:bodyPr>
          <a:lstStyle>
            <a:lvl1pPr marL="457200" marR="0" lvl="0" indent="-317500" algn="l" rtl="0">
              <a:spcBef>
                <a:spcPts val="28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pic>
        <p:nvPicPr>
          <p:cNvPr id="31" name="Google Shape;31;p4" descr="horizontal-logo-green-text.jpg"/>
          <p:cNvPicPr preferRelativeResize="0"/>
          <p:nvPr/>
        </p:nvPicPr>
        <p:blipFill rotWithShape="1">
          <a:blip r:embed="rId3">
            <a:alphaModFix/>
          </a:blip>
          <a:srcRect/>
          <a:stretch/>
        </p:blipFill>
        <p:spPr>
          <a:xfrm>
            <a:off x="457200" y="6354776"/>
            <a:ext cx="2438400" cy="407987"/>
          </a:xfrm>
          <a:prstGeom prst="rect">
            <a:avLst/>
          </a:prstGeom>
          <a:noFill/>
          <a:ln>
            <a:noFill/>
          </a:ln>
        </p:spPr>
      </p:pic>
      <p:pic>
        <p:nvPicPr>
          <p:cNvPr id="32" name="Google Shape;32;p4" descr="EES_Logo2015.jpg"/>
          <p:cNvPicPr preferRelativeResize="0"/>
          <p:nvPr/>
        </p:nvPicPr>
        <p:blipFill rotWithShape="1">
          <a:blip r:embed="rId4">
            <a:alphaModFix/>
          </a:blip>
          <a:srcRect/>
          <a:stretch/>
        </p:blipFill>
        <p:spPr>
          <a:xfrm>
            <a:off x="6705600" y="6323281"/>
            <a:ext cx="1351650" cy="365760"/>
          </a:xfrm>
          <a:prstGeom prst="rect">
            <a:avLst/>
          </a:prstGeom>
          <a:noFill/>
          <a:ln>
            <a:noFill/>
          </a:ln>
        </p:spPr>
      </p:pic>
      <p:pic>
        <p:nvPicPr>
          <p:cNvPr id="33" name="Google Shape;33;p4" descr="Berkeley_Lab_Logo_Small.png"/>
          <p:cNvPicPr preferRelativeResize="0"/>
          <p:nvPr/>
        </p:nvPicPr>
        <p:blipFill rotWithShape="1">
          <a:blip r:embed="rId5">
            <a:alphaModFix/>
          </a:blip>
          <a:srcRect/>
          <a:stretch/>
        </p:blipFill>
        <p:spPr>
          <a:xfrm>
            <a:off x="8077200" y="6248400"/>
            <a:ext cx="762000" cy="593313"/>
          </a:xfrm>
          <a:prstGeom prst="rect">
            <a:avLst/>
          </a:prstGeom>
          <a:noFill/>
          <a:ln>
            <a:noFill/>
          </a:ln>
        </p:spPr>
      </p:pic>
      <p:pic>
        <p:nvPicPr>
          <p:cNvPr id="34" name="Google Shape;34;p4" descr="ERSP_2010(SBR)-logo.png"/>
          <p:cNvPicPr preferRelativeResize="0"/>
          <p:nvPr/>
        </p:nvPicPr>
        <p:blipFill rotWithShape="1">
          <a:blip r:embed="rId6">
            <a:alphaModFix/>
          </a:blip>
          <a:srcRect/>
          <a:stretch/>
        </p:blipFill>
        <p:spPr>
          <a:xfrm>
            <a:off x="3113679" y="6294120"/>
            <a:ext cx="548640" cy="536473"/>
          </a:xfrm>
          <a:prstGeom prst="rect">
            <a:avLst/>
          </a:prstGeom>
          <a:noFill/>
          <a:ln>
            <a:noFill/>
          </a:ln>
        </p:spPr>
      </p:pic>
      <p:pic>
        <p:nvPicPr>
          <p:cNvPr id="35" name="Google Shape;35;p4"/>
          <p:cNvPicPr preferRelativeResize="0"/>
          <p:nvPr/>
        </p:nvPicPr>
        <p:blipFill rotWithShape="1">
          <a:blip r:embed="rId7">
            <a:alphaModFix/>
          </a:blip>
          <a:srcRect/>
          <a:stretch/>
        </p:blipFill>
        <p:spPr>
          <a:xfrm>
            <a:off x="5960576" y="6293639"/>
            <a:ext cx="548640" cy="524054"/>
          </a:xfrm>
          <a:prstGeom prst="rect">
            <a:avLst/>
          </a:prstGeom>
          <a:noFill/>
          <a:ln>
            <a:noFill/>
          </a:ln>
        </p:spPr>
      </p:pic>
      <p:sp>
        <p:nvSpPr>
          <p:cNvPr id="36" name="Google Shape;36;p4"/>
          <p:cNvSpPr txBox="1">
            <a:spLocks noGrp="1"/>
          </p:cNvSpPr>
          <p:nvPr>
            <p:ph type="body" idx="6"/>
          </p:nvPr>
        </p:nvSpPr>
        <p:spPr>
          <a:xfrm>
            <a:off x="14288" y="5308600"/>
            <a:ext cx="3373437" cy="246063"/>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200"/>
              </a:spcBef>
              <a:spcAft>
                <a:spcPts val="0"/>
              </a:spcAft>
              <a:buClr>
                <a:srgbClr val="008000"/>
              </a:buClr>
              <a:buSzPts val="1000"/>
              <a:buFont typeface="Arial"/>
              <a:buNone/>
              <a:defRPr sz="1000" b="1" i="0" u="none" strike="noStrike" cap="none">
                <a:solidFill>
                  <a:srgbClr val="008000"/>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ther (EESA)">
  <p:cSld name="Other (EESA)">
    <p:spTree>
      <p:nvGrpSpPr>
        <p:cNvPr id="1" name="Shape 41"/>
        <p:cNvGrpSpPr/>
        <p:nvPr/>
      </p:nvGrpSpPr>
      <p:grpSpPr>
        <a:xfrm>
          <a:off x="0" y="0"/>
          <a:ext cx="0" cy="0"/>
          <a:chOff x="0" y="0"/>
          <a:chExt cx="0" cy="0"/>
        </a:xfrm>
      </p:grpSpPr>
      <p:sp>
        <p:nvSpPr>
          <p:cNvPr id="42" name="Google Shape;42;p6"/>
          <p:cNvSpPr txBox="1">
            <a:spLocks noGrp="1"/>
          </p:cNvSpPr>
          <p:nvPr>
            <p:ph type="title"/>
          </p:nvPr>
        </p:nvSpPr>
        <p:spPr>
          <a:xfrm>
            <a:off x="0" y="0"/>
            <a:ext cx="9144000" cy="708660"/>
          </a:xfrm>
          <a:prstGeom prst="rect">
            <a:avLst/>
          </a:prstGeom>
          <a:solidFill>
            <a:srgbClr val="1C75BC"/>
          </a:solid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2400" b="1" i="0" u="none" strike="noStrike" cap="none">
                <a:solidFill>
                  <a:schemeClr val="lt1"/>
                </a:solidFill>
                <a:latin typeface="Arial"/>
                <a:ea typeface="Arial"/>
                <a:cs typeface="Arial"/>
                <a:sym typeface="Arial"/>
              </a:defRPr>
            </a:lvl1pPr>
            <a:lvl2pPr marR="0" lvl="1" algn="ctr" rtl="0">
              <a:spcBef>
                <a:spcPts val="0"/>
              </a:spcBef>
              <a:spcAft>
                <a:spcPts val="0"/>
              </a:spcAft>
              <a:buSzPts val="1400"/>
              <a:buNone/>
              <a:defRPr sz="2400" b="0" i="0" u="none" strike="noStrike" cap="none">
                <a:solidFill>
                  <a:srgbClr val="106636"/>
                </a:solidFill>
                <a:latin typeface="Arial"/>
                <a:ea typeface="Arial"/>
                <a:cs typeface="Arial"/>
                <a:sym typeface="Arial"/>
              </a:defRPr>
            </a:lvl2pPr>
            <a:lvl3pPr marR="0" lvl="2" algn="ctr" rtl="0">
              <a:spcBef>
                <a:spcPts val="0"/>
              </a:spcBef>
              <a:spcAft>
                <a:spcPts val="0"/>
              </a:spcAft>
              <a:buSzPts val="1400"/>
              <a:buNone/>
              <a:defRPr sz="2400" b="0" i="0" u="none" strike="noStrike" cap="none">
                <a:solidFill>
                  <a:srgbClr val="106636"/>
                </a:solidFill>
                <a:latin typeface="Arial"/>
                <a:ea typeface="Arial"/>
                <a:cs typeface="Arial"/>
                <a:sym typeface="Arial"/>
              </a:defRPr>
            </a:lvl3pPr>
            <a:lvl4pPr marR="0" lvl="3" algn="ctr" rtl="0">
              <a:spcBef>
                <a:spcPts val="0"/>
              </a:spcBef>
              <a:spcAft>
                <a:spcPts val="0"/>
              </a:spcAft>
              <a:buSzPts val="1400"/>
              <a:buNone/>
              <a:defRPr sz="2400" b="0" i="0" u="none" strike="noStrike" cap="none">
                <a:solidFill>
                  <a:srgbClr val="106636"/>
                </a:solidFill>
                <a:latin typeface="Arial"/>
                <a:ea typeface="Arial"/>
                <a:cs typeface="Arial"/>
                <a:sym typeface="Arial"/>
              </a:defRPr>
            </a:lvl4pPr>
            <a:lvl5pPr marR="0" lvl="4" algn="ctr" rtl="0">
              <a:spcBef>
                <a:spcPts val="0"/>
              </a:spcBef>
              <a:spcAft>
                <a:spcPts val="0"/>
              </a:spcAft>
              <a:buSzPts val="1400"/>
              <a:buNone/>
              <a:defRPr sz="2400" b="0" i="0" u="none" strike="noStrike" cap="none">
                <a:solidFill>
                  <a:srgbClr val="106636"/>
                </a:solidFill>
                <a:latin typeface="Arial"/>
                <a:ea typeface="Arial"/>
                <a:cs typeface="Arial"/>
                <a:sym typeface="Arial"/>
              </a:defRPr>
            </a:lvl5pPr>
            <a:lvl6pPr marR="0" lvl="5" algn="ctr" rtl="0">
              <a:spcBef>
                <a:spcPts val="0"/>
              </a:spcBef>
              <a:spcAft>
                <a:spcPts val="0"/>
              </a:spcAft>
              <a:buSzPts val="1400"/>
              <a:buNone/>
              <a:defRPr sz="2400" b="0" i="0" u="none" strike="noStrike" cap="none">
                <a:solidFill>
                  <a:srgbClr val="106636"/>
                </a:solidFill>
                <a:latin typeface="Arial"/>
                <a:ea typeface="Arial"/>
                <a:cs typeface="Arial"/>
                <a:sym typeface="Arial"/>
              </a:defRPr>
            </a:lvl6pPr>
            <a:lvl7pPr marR="0" lvl="6" algn="ctr" rtl="0">
              <a:spcBef>
                <a:spcPts val="0"/>
              </a:spcBef>
              <a:spcAft>
                <a:spcPts val="0"/>
              </a:spcAft>
              <a:buSzPts val="1400"/>
              <a:buNone/>
              <a:defRPr sz="2400" b="0" i="0" u="none" strike="noStrike" cap="none">
                <a:solidFill>
                  <a:srgbClr val="106636"/>
                </a:solidFill>
                <a:latin typeface="Arial"/>
                <a:ea typeface="Arial"/>
                <a:cs typeface="Arial"/>
                <a:sym typeface="Arial"/>
              </a:defRPr>
            </a:lvl7pPr>
            <a:lvl8pPr marR="0" lvl="7" algn="ctr" rtl="0">
              <a:spcBef>
                <a:spcPts val="0"/>
              </a:spcBef>
              <a:spcAft>
                <a:spcPts val="0"/>
              </a:spcAft>
              <a:buSzPts val="1400"/>
              <a:buNone/>
              <a:defRPr sz="2400" b="0" i="0" u="none" strike="noStrike" cap="none">
                <a:solidFill>
                  <a:srgbClr val="106636"/>
                </a:solidFill>
                <a:latin typeface="Arial"/>
                <a:ea typeface="Arial"/>
                <a:cs typeface="Arial"/>
                <a:sym typeface="Arial"/>
              </a:defRPr>
            </a:lvl8pPr>
            <a:lvl9pPr marR="0" lvl="8" algn="ctr" rtl="0">
              <a:spcBef>
                <a:spcPts val="0"/>
              </a:spcBef>
              <a:spcAft>
                <a:spcPts val="0"/>
              </a:spcAft>
              <a:buSzPts val="1400"/>
              <a:buNone/>
              <a:defRPr sz="2400" b="0" i="0" u="none" strike="noStrike" cap="none">
                <a:solidFill>
                  <a:srgbClr val="106636"/>
                </a:solidFill>
                <a:latin typeface="Arial"/>
                <a:ea typeface="Arial"/>
                <a:cs typeface="Arial"/>
                <a:sym typeface="Arial"/>
              </a:defRPr>
            </a:lvl9pPr>
          </a:lstStyle>
          <a:p>
            <a:endParaRPr/>
          </a:p>
        </p:txBody>
      </p:sp>
      <p:sp>
        <p:nvSpPr>
          <p:cNvPr id="43" name="Google Shape;43;p6"/>
          <p:cNvSpPr txBox="1">
            <a:spLocks noGrp="1"/>
          </p:cNvSpPr>
          <p:nvPr>
            <p:ph type="body" idx="1"/>
          </p:nvPr>
        </p:nvSpPr>
        <p:spPr>
          <a:xfrm>
            <a:off x="13996" y="782956"/>
            <a:ext cx="3350984" cy="4771004"/>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Clr>
                <a:schemeClr val="accent4"/>
              </a:buClr>
              <a:buSzPts val="1800"/>
              <a:buFont typeface="Arial"/>
              <a:buNone/>
              <a:defRPr sz="1800" b="0" i="0" u="none" strike="noStrike" cap="none">
                <a:solidFill>
                  <a:schemeClr val="accent4"/>
                </a:solidFill>
                <a:latin typeface="Arial"/>
                <a:ea typeface="Arial"/>
                <a:cs typeface="Arial"/>
                <a:sym typeface="Arial"/>
              </a:defRPr>
            </a:lvl1pPr>
            <a:lvl2pPr marL="914400" marR="0" lvl="1" indent="-228600" algn="l" rtl="0">
              <a:spcBef>
                <a:spcPts val="280"/>
              </a:spcBef>
              <a:spcAft>
                <a:spcPts val="0"/>
              </a:spcAft>
              <a:buClr>
                <a:srgbClr val="404040"/>
              </a:buClr>
              <a:buSzPts val="1400"/>
              <a:buFont typeface="Arial"/>
              <a:buNone/>
              <a:defRPr sz="14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44" name="Google Shape;44;p6"/>
          <p:cNvSpPr txBox="1">
            <a:spLocks noGrp="1"/>
          </p:cNvSpPr>
          <p:nvPr>
            <p:ph type="body" idx="2"/>
          </p:nvPr>
        </p:nvSpPr>
        <p:spPr>
          <a:xfrm>
            <a:off x="12700" y="5553960"/>
            <a:ext cx="3352280" cy="688293"/>
          </a:xfrm>
          <a:prstGeom prst="rect">
            <a:avLst/>
          </a:prstGeom>
          <a:noFill/>
          <a:ln>
            <a:noFill/>
          </a:ln>
        </p:spPr>
        <p:txBody>
          <a:bodyPr spcFirstLastPara="1" wrap="square" lIns="91425" tIns="45700" rIns="91425" bIns="45700" anchor="t" anchorCtr="0">
            <a:noAutofit/>
          </a:bodyPr>
          <a:lstStyle>
            <a:lvl1pPr marL="457200" marR="0" lvl="0" indent="-228600" algn="just" rtl="0">
              <a:lnSpc>
                <a:spcPct val="100000"/>
              </a:lnSpc>
              <a:spcBef>
                <a:spcPts val="0"/>
              </a:spcBef>
              <a:spcAft>
                <a:spcPts val="0"/>
              </a:spcAft>
              <a:buClr>
                <a:srgbClr val="E86E25"/>
              </a:buClr>
              <a:buSzPts val="1000"/>
              <a:buFont typeface="Arial"/>
              <a:buNone/>
              <a:defRPr sz="1000" b="0" i="0" u="none" strike="noStrike" cap="none">
                <a:solidFill>
                  <a:srgbClr val="E86E25"/>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45" name="Google Shape;45;p6"/>
          <p:cNvSpPr txBox="1">
            <a:spLocks noGrp="1"/>
          </p:cNvSpPr>
          <p:nvPr>
            <p:ph type="body" idx="3"/>
          </p:nvPr>
        </p:nvSpPr>
        <p:spPr>
          <a:xfrm>
            <a:off x="3387840" y="1079048"/>
            <a:ext cx="5786275" cy="1214209"/>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20"/>
              </a:spcBef>
              <a:spcAft>
                <a:spcPts val="0"/>
              </a:spcAft>
              <a:buClr>
                <a:srgbClr val="1C75BC"/>
              </a:buClr>
              <a:buSzPts val="1600"/>
              <a:buFont typeface="Arial"/>
              <a:buNone/>
              <a:defRPr sz="1600" b="0" i="0" u="none" strike="noStrike" cap="none">
                <a:solidFill>
                  <a:srgbClr val="1C75BC"/>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46" name="Google Shape;46;p6"/>
          <p:cNvSpPr txBox="1">
            <a:spLocks noGrp="1"/>
          </p:cNvSpPr>
          <p:nvPr>
            <p:ph type="body" idx="4"/>
          </p:nvPr>
        </p:nvSpPr>
        <p:spPr>
          <a:xfrm>
            <a:off x="3387840" y="2641148"/>
            <a:ext cx="5786275" cy="1212396"/>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20"/>
              </a:spcBef>
              <a:spcAft>
                <a:spcPts val="0"/>
              </a:spcAft>
              <a:buClr>
                <a:srgbClr val="1C75BC"/>
              </a:buClr>
              <a:buSzPts val="1600"/>
              <a:buFont typeface="Arial"/>
              <a:buNone/>
              <a:defRPr sz="1600" b="0" i="0" u="none" strike="noStrike" cap="none">
                <a:solidFill>
                  <a:srgbClr val="1C75BC"/>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5"/>
          </p:nvPr>
        </p:nvSpPr>
        <p:spPr>
          <a:xfrm>
            <a:off x="3387840" y="4214359"/>
            <a:ext cx="5786275" cy="2034041"/>
          </a:xfrm>
          <a:prstGeom prst="rect">
            <a:avLst/>
          </a:prstGeom>
          <a:noFill/>
          <a:ln>
            <a:noFill/>
          </a:ln>
        </p:spPr>
        <p:txBody>
          <a:bodyPr spcFirstLastPara="1" wrap="square" lIns="91425" tIns="45700" rIns="91425" bIns="45700" anchor="t" anchorCtr="0">
            <a:normAutofit/>
          </a:bodyPr>
          <a:lstStyle>
            <a:lvl1pPr marL="457200" marR="0" lvl="0" indent="-317500" algn="l" rtl="0">
              <a:spcBef>
                <a:spcPts val="280"/>
              </a:spcBef>
              <a:spcAft>
                <a:spcPts val="0"/>
              </a:spcAft>
              <a:buClr>
                <a:srgbClr val="1C75BC"/>
              </a:buClr>
              <a:buSzPts val="1400"/>
              <a:buFont typeface="Arial"/>
              <a:buChar char="‒"/>
              <a:defRPr sz="1400" b="0" i="0" u="none" strike="noStrike" cap="none">
                <a:solidFill>
                  <a:srgbClr val="1C75BC"/>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pic>
        <p:nvPicPr>
          <p:cNvPr id="48" name="Google Shape;48;p6" descr="EES_Logo2015.jpg"/>
          <p:cNvPicPr preferRelativeResize="0"/>
          <p:nvPr/>
        </p:nvPicPr>
        <p:blipFill rotWithShape="1">
          <a:blip r:embed="rId2">
            <a:alphaModFix/>
          </a:blip>
          <a:srcRect/>
          <a:stretch/>
        </p:blipFill>
        <p:spPr>
          <a:xfrm>
            <a:off x="6705600" y="6323281"/>
            <a:ext cx="1351650" cy="365760"/>
          </a:xfrm>
          <a:prstGeom prst="rect">
            <a:avLst/>
          </a:prstGeom>
          <a:noFill/>
          <a:ln>
            <a:noFill/>
          </a:ln>
        </p:spPr>
      </p:pic>
      <p:pic>
        <p:nvPicPr>
          <p:cNvPr id="49" name="Google Shape;49;p6" descr="Berkeley_Lab_Logo_Small.png"/>
          <p:cNvPicPr preferRelativeResize="0"/>
          <p:nvPr/>
        </p:nvPicPr>
        <p:blipFill rotWithShape="1">
          <a:blip r:embed="rId3">
            <a:alphaModFix/>
          </a:blip>
          <a:srcRect/>
          <a:stretch/>
        </p:blipFill>
        <p:spPr>
          <a:xfrm>
            <a:off x="8077200" y="6248400"/>
            <a:ext cx="762000" cy="593313"/>
          </a:xfrm>
          <a:prstGeom prst="rect">
            <a:avLst/>
          </a:prstGeom>
          <a:noFill/>
          <a:ln>
            <a:noFill/>
          </a:ln>
        </p:spPr>
      </p:pic>
      <p:sp>
        <p:nvSpPr>
          <p:cNvPr id="50" name="Google Shape;50;p6"/>
          <p:cNvSpPr>
            <a:spLocks noGrp="1"/>
          </p:cNvSpPr>
          <p:nvPr>
            <p:ph type="pic" idx="6"/>
          </p:nvPr>
        </p:nvSpPr>
        <p:spPr>
          <a:xfrm>
            <a:off x="3387725" y="6323013"/>
            <a:ext cx="3187700" cy="439737"/>
          </a:xfrm>
          <a:prstGeom prst="rect">
            <a:avLst/>
          </a:prstGeom>
          <a:noFill/>
          <a:ln>
            <a:noFill/>
          </a:ln>
        </p:spPr>
        <p:txBody>
          <a:bodyPr spcFirstLastPara="1" wrap="square" lIns="91425" tIns="45700" rIns="91425" bIns="45700" anchor="t" anchorCtr="0">
            <a:noAutofit/>
          </a:bodyPr>
          <a:lstStyle>
            <a:lvl1pPr marR="0" lvl="0" algn="l" rtl="0">
              <a:spcBef>
                <a:spcPts val="220"/>
              </a:spcBef>
              <a:spcAft>
                <a:spcPts val="0"/>
              </a:spcAft>
              <a:buClr>
                <a:schemeClr val="accent4"/>
              </a:buClr>
              <a:buSzPts val="1100"/>
              <a:buFont typeface="Arial"/>
              <a:buNone/>
              <a:defRPr sz="1100" b="1" i="0" u="none" strike="noStrike" cap="none">
                <a:solidFill>
                  <a:schemeClr val="accent4"/>
                </a:solidFill>
                <a:latin typeface="Arial"/>
                <a:ea typeface="Arial"/>
                <a:cs typeface="Arial"/>
                <a:sym typeface="Arial"/>
              </a:defRPr>
            </a:lvl1pPr>
            <a:lvl2pPr marR="0" lvl="1"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R="0" lvl="2"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R="0" lvl="3"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R="0" lvl="4"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R="0" lvl="6"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R="0" lvl="7"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R="0" lvl="8"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51" name="Google Shape;51;p6"/>
          <p:cNvSpPr>
            <a:spLocks noGrp="1"/>
          </p:cNvSpPr>
          <p:nvPr>
            <p:ph type="pic" idx="7"/>
          </p:nvPr>
        </p:nvSpPr>
        <p:spPr>
          <a:xfrm>
            <a:off x="347345" y="6330633"/>
            <a:ext cx="2883535" cy="439737"/>
          </a:xfrm>
          <a:prstGeom prst="rect">
            <a:avLst/>
          </a:prstGeom>
          <a:noFill/>
          <a:ln>
            <a:noFill/>
          </a:ln>
        </p:spPr>
        <p:txBody>
          <a:bodyPr spcFirstLastPara="1" wrap="square" lIns="91425" tIns="45700" rIns="91425" bIns="45700" anchor="t" anchorCtr="0">
            <a:noAutofit/>
          </a:bodyPr>
          <a:lstStyle>
            <a:lvl1pPr marR="0" lvl="0" algn="l" rtl="0">
              <a:spcBef>
                <a:spcPts val="220"/>
              </a:spcBef>
              <a:spcAft>
                <a:spcPts val="0"/>
              </a:spcAft>
              <a:buClr>
                <a:schemeClr val="accent4"/>
              </a:buClr>
              <a:buSzPts val="1100"/>
              <a:buFont typeface="Arial"/>
              <a:buNone/>
              <a:defRPr sz="1100" b="1" i="0" u="none" strike="noStrike" cap="none">
                <a:solidFill>
                  <a:schemeClr val="accent4"/>
                </a:solidFill>
                <a:latin typeface="Arial"/>
                <a:ea typeface="Arial"/>
                <a:cs typeface="Arial"/>
                <a:sym typeface="Arial"/>
              </a:defRPr>
            </a:lvl1pPr>
            <a:lvl2pPr marR="0" lvl="1"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R="0" lvl="2"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R="0" lvl="3"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R="0" lvl="4"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R="0" lvl="6"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R="0" lvl="7"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R="0" lvl="8"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cxnSp>
        <p:nvCxnSpPr>
          <p:cNvPr id="52" name="Google Shape;52;p6"/>
          <p:cNvCxnSpPr/>
          <p:nvPr/>
        </p:nvCxnSpPr>
        <p:spPr>
          <a:xfrm>
            <a:off x="0" y="734513"/>
            <a:ext cx="9144000" cy="0"/>
          </a:xfrm>
          <a:prstGeom prst="straightConnector1">
            <a:avLst/>
          </a:prstGeom>
          <a:noFill/>
          <a:ln w="50800" cap="flat" cmpd="thickThin">
            <a:solidFill>
              <a:srgbClr val="88AC2E"/>
            </a:solidFill>
            <a:prstDash val="solid"/>
            <a:round/>
            <a:headEnd type="none" w="sm" len="sm"/>
            <a:tailEnd type="none" w="sm" len="sm"/>
          </a:ln>
        </p:spPr>
      </p:cxnSp>
      <p:cxnSp>
        <p:nvCxnSpPr>
          <p:cNvPr id="53" name="Google Shape;53;p6"/>
          <p:cNvCxnSpPr/>
          <p:nvPr/>
        </p:nvCxnSpPr>
        <p:spPr>
          <a:xfrm>
            <a:off x="0" y="6242253"/>
            <a:ext cx="9144000" cy="0"/>
          </a:xfrm>
          <a:prstGeom prst="straightConnector1">
            <a:avLst/>
          </a:prstGeom>
          <a:noFill/>
          <a:ln w="31750" cap="flat" cmpd="sng">
            <a:solidFill>
              <a:srgbClr val="88AC2E"/>
            </a:solidFill>
            <a:prstDash val="solid"/>
            <a:round/>
            <a:headEnd type="none" w="sm" len="sm"/>
            <a:tailEnd type="none" w="sm" len="sm"/>
          </a:ln>
          <a:effectLst>
            <a:reflection endPos="50000" dist="12700" dir="5400000" sy="-100000" algn="bl" rotWithShape="0"/>
          </a:effectLst>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ther (EESA 2)">
  <p:cSld name="Other (EESA 2)">
    <p:spTree>
      <p:nvGrpSpPr>
        <p:cNvPr id="1" name="Shape 54"/>
        <p:cNvGrpSpPr/>
        <p:nvPr/>
      </p:nvGrpSpPr>
      <p:grpSpPr>
        <a:xfrm>
          <a:off x="0" y="0"/>
          <a:ext cx="0" cy="0"/>
          <a:chOff x="0" y="0"/>
          <a:chExt cx="0" cy="0"/>
        </a:xfrm>
      </p:grpSpPr>
      <p:sp>
        <p:nvSpPr>
          <p:cNvPr id="55" name="Google Shape;55;p7"/>
          <p:cNvSpPr/>
          <p:nvPr/>
        </p:nvSpPr>
        <p:spPr>
          <a:xfrm>
            <a:off x="0" y="330200"/>
            <a:ext cx="9140825" cy="238125"/>
          </a:xfrm>
          <a:prstGeom prst="wave">
            <a:avLst>
              <a:gd name="adj1" fmla="val 12500"/>
              <a:gd name="adj2" fmla="val 0"/>
            </a:avLst>
          </a:prstGeom>
          <a:solidFill>
            <a:srgbClr val="E36C09"/>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b="0" i="0" u="none" strike="noStrike" cap="none">
              <a:solidFill>
                <a:srgbClr val="FFFFFF"/>
              </a:solidFill>
              <a:latin typeface="Arial"/>
              <a:ea typeface="Arial"/>
              <a:cs typeface="Arial"/>
              <a:sym typeface="Arial"/>
            </a:endParaRPr>
          </a:p>
        </p:txBody>
      </p:sp>
      <p:sp>
        <p:nvSpPr>
          <p:cNvPr id="56" name="Google Shape;56;p7"/>
          <p:cNvSpPr/>
          <p:nvPr/>
        </p:nvSpPr>
        <p:spPr>
          <a:xfrm>
            <a:off x="3175" y="311150"/>
            <a:ext cx="9140825" cy="219075"/>
          </a:xfrm>
          <a:prstGeom prst="wave">
            <a:avLst>
              <a:gd name="adj1" fmla="val 12500"/>
              <a:gd name="adj2" fmla="val 0"/>
            </a:avLst>
          </a:prstGeom>
          <a:gradFill>
            <a:gsLst>
              <a:gs pos="0">
                <a:srgbClr val="FFCC66"/>
              </a:gs>
              <a:gs pos="100000">
                <a:srgbClr val="FFF495"/>
              </a:gs>
            </a:gsLst>
            <a:lin ang="600000" scaled="0"/>
          </a:gra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b="0" i="0" u="none" strike="noStrike" cap="none">
              <a:solidFill>
                <a:srgbClr val="FFFFFF"/>
              </a:solidFill>
              <a:latin typeface="Arial"/>
              <a:ea typeface="Arial"/>
              <a:cs typeface="Arial"/>
              <a:sym typeface="Arial"/>
            </a:endParaRPr>
          </a:p>
        </p:txBody>
      </p:sp>
      <p:sp>
        <p:nvSpPr>
          <p:cNvPr id="57" name="Google Shape;57;p7"/>
          <p:cNvSpPr/>
          <p:nvPr/>
        </p:nvSpPr>
        <p:spPr>
          <a:xfrm>
            <a:off x="0" y="263525"/>
            <a:ext cx="9140825" cy="233363"/>
          </a:xfrm>
          <a:prstGeom prst="wave">
            <a:avLst>
              <a:gd name="adj1" fmla="val 12500"/>
              <a:gd name="adj2" fmla="val 0"/>
            </a:avLst>
          </a:prstGeom>
          <a:gradFill>
            <a:gsLst>
              <a:gs pos="0">
                <a:srgbClr val="004177"/>
              </a:gs>
              <a:gs pos="50000">
                <a:srgbClr val="005EAC"/>
              </a:gs>
              <a:gs pos="100000">
                <a:srgbClr val="0072CE"/>
              </a:gs>
            </a:gsLst>
            <a:lin ang="2700000" scaled="0"/>
          </a:gra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b="0" i="0" u="none" strike="noStrike" cap="none">
              <a:solidFill>
                <a:srgbClr val="FFFFFF"/>
              </a:solidFill>
              <a:latin typeface="Arial"/>
              <a:ea typeface="Arial"/>
              <a:cs typeface="Arial"/>
              <a:sym typeface="Arial"/>
            </a:endParaRPr>
          </a:p>
        </p:txBody>
      </p:sp>
      <p:sp>
        <p:nvSpPr>
          <p:cNvPr id="58" name="Google Shape;58;p7"/>
          <p:cNvSpPr/>
          <p:nvPr/>
        </p:nvSpPr>
        <p:spPr>
          <a:xfrm>
            <a:off x="0" y="65088"/>
            <a:ext cx="9144000" cy="361950"/>
          </a:xfrm>
          <a:prstGeom prst="wave">
            <a:avLst>
              <a:gd name="adj1" fmla="val 12500"/>
              <a:gd name="adj2" fmla="val 0"/>
            </a:avLst>
          </a:prstGeom>
          <a:gradFill>
            <a:gsLst>
              <a:gs pos="0">
                <a:srgbClr val="004177"/>
              </a:gs>
              <a:gs pos="50000">
                <a:srgbClr val="005EAC"/>
              </a:gs>
              <a:gs pos="100000">
                <a:srgbClr val="0072CE"/>
              </a:gs>
            </a:gsLst>
            <a:lin ang="2700000" scaled="0"/>
          </a:gra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b="0" i="0" u="none" strike="noStrike" cap="none">
              <a:solidFill>
                <a:srgbClr val="FFFFFF"/>
              </a:solidFill>
              <a:latin typeface="Arial"/>
              <a:ea typeface="Arial"/>
              <a:cs typeface="Arial"/>
              <a:sym typeface="Arial"/>
            </a:endParaRPr>
          </a:p>
        </p:txBody>
      </p:sp>
      <p:sp>
        <p:nvSpPr>
          <p:cNvPr id="59" name="Google Shape;59;p7"/>
          <p:cNvSpPr/>
          <p:nvPr/>
        </p:nvSpPr>
        <p:spPr>
          <a:xfrm>
            <a:off x="0" y="0"/>
            <a:ext cx="9144000" cy="304800"/>
          </a:xfrm>
          <a:prstGeom prst="rect">
            <a:avLst/>
          </a:prstGeom>
          <a:gradFill>
            <a:gsLst>
              <a:gs pos="0">
                <a:srgbClr val="004177"/>
              </a:gs>
              <a:gs pos="50000">
                <a:srgbClr val="005EAC"/>
              </a:gs>
              <a:gs pos="100000">
                <a:srgbClr val="0072CE"/>
              </a:gs>
            </a:gsLst>
            <a:lin ang="27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Arial"/>
              <a:ea typeface="Arial"/>
              <a:cs typeface="Arial"/>
              <a:sym typeface="Arial"/>
            </a:endParaRPr>
          </a:p>
        </p:txBody>
      </p:sp>
      <p:sp>
        <p:nvSpPr>
          <p:cNvPr id="60" name="Google Shape;60;p7"/>
          <p:cNvSpPr/>
          <p:nvPr/>
        </p:nvSpPr>
        <p:spPr>
          <a:xfrm>
            <a:off x="-3175" y="557213"/>
            <a:ext cx="9147175" cy="233362"/>
          </a:xfrm>
          <a:prstGeom prst="wave">
            <a:avLst>
              <a:gd name="adj1" fmla="val 12500"/>
              <a:gd name="adj2" fmla="val 0"/>
            </a:avLst>
          </a:prstGeom>
          <a:solidFill>
            <a:srgbClr val="6BA42C"/>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b="0" i="0" u="none" strike="noStrike" cap="none">
              <a:solidFill>
                <a:srgbClr val="FFFFFF"/>
              </a:solidFill>
              <a:latin typeface="Arial"/>
              <a:ea typeface="Arial"/>
              <a:cs typeface="Arial"/>
              <a:sym typeface="Arial"/>
            </a:endParaRPr>
          </a:p>
        </p:txBody>
      </p:sp>
      <p:sp>
        <p:nvSpPr>
          <p:cNvPr id="61" name="Google Shape;61;p7"/>
          <p:cNvSpPr txBox="1">
            <a:spLocks noGrp="1"/>
          </p:cNvSpPr>
          <p:nvPr>
            <p:ph type="title"/>
          </p:nvPr>
        </p:nvSpPr>
        <p:spPr>
          <a:xfrm>
            <a:off x="0" y="0"/>
            <a:ext cx="9144000" cy="70866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2400" b="1" i="0" u="none" strike="noStrike" cap="none">
                <a:solidFill>
                  <a:schemeClr val="lt1"/>
                </a:solidFill>
                <a:latin typeface="Arial"/>
                <a:ea typeface="Arial"/>
                <a:cs typeface="Arial"/>
                <a:sym typeface="Arial"/>
              </a:defRPr>
            </a:lvl1pPr>
            <a:lvl2pPr marR="0" lvl="1" algn="ctr" rtl="0">
              <a:spcBef>
                <a:spcPts val="0"/>
              </a:spcBef>
              <a:spcAft>
                <a:spcPts val="0"/>
              </a:spcAft>
              <a:buSzPts val="1400"/>
              <a:buNone/>
              <a:defRPr sz="2400" b="0" i="0" u="none" strike="noStrike" cap="none">
                <a:solidFill>
                  <a:srgbClr val="106636"/>
                </a:solidFill>
                <a:latin typeface="Arial"/>
                <a:ea typeface="Arial"/>
                <a:cs typeface="Arial"/>
                <a:sym typeface="Arial"/>
              </a:defRPr>
            </a:lvl2pPr>
            <a:lvl3pPr marR="0" lvl="2" algn="ctr" rtl="0">
              <a:spcBef>
                <a:spcPts val="0"/>
              </a:spcBef>
              <a:spcAft>
                <a:spcPts val="0"/>
              </a:spcAft>
              <a:buSzPts val="1400"/>
              <a:buNone/>
              <a:defRPr sz="2400" b="0" i="0" u="none" strike="noStrike" cap="none">
                <a:solidFill>
                  <a:srgbClr val="106636"/>
                </a:solidFill>
                <a:latin typeface="Arial"/>
                <a:ea typeface="Arial"/>
                <a:cs typeface="Arial"/>
                <a:sym typeface="Arial"/>
              </a:defRPr>
            </a:lvl3pPr>
            <a:lvl4pPr marR="0" lvl="3" algn="ctr" rtl="0">
              <a:spcBef>
                <a:spcPts val="0"/>
              </a:spcBef>
              <a:spcAft>
                <a:spcPts val="0"/>
              </a:spcAft>
              <a:buSzPts val="1400"/>
              <a:buNone/>
              <a:defRPr sz="2400" b="0" i="0" u="none" strike="noStrike" cap="none">
                <a:solidFill>
                  <a:srgbClr val="106636"/>
                </a:solidFill>
                <a:latin typeface="Arial"/>
                <a:ea typeface="Arial"/>
                <a:cs typeface="Arial"/>
                <a:sym typeface="Arial"/>
              </a:defRPr>
            </a:lvl4pPr>
            <a:lvl5pPr marR="0" lvl="4" algn="ctr" rtl="0">
              <a:spcBef>
                <a:spcPts val="0"/>
              </a:spcBef>
              <a:spcAft>
                <a:spcPts val="0"/>
              </a:spcAft>
              <a:buSzPts val="1400"/>
              <a:buNone/>
              <a:defRPr sz="2400" b="0" i="0" u="none" strike="noStrike" cap="none">
                <a:solidFill>
                  <a:srgbClr val="106636"/>
                </a:solidFill>
                <a:latin typeface="Arial"/>
                <a:ea typeface="Arial"/>
                <a:cs typeface="Arial"/>
                <a:sym typeface="Arial"/>
              </a:defRPr>
            </a:lvl5pPr>
            <a:lvl6pPr marR="0" lvl="5" algn="ctr" rtl="0">
              <a:spcBef>
                <a:spcPts val="0"/>
              </a:spcBef>
              <a:spcAft>
                <a:spcPts val="0"/>
              </a:spcAft>
              <a:buSzPts val="1400"/>
              <a:buNone/>
              <a:defRPr sz="2400" b="0" i="0" u="none" strike="noStrike" cap="none">
                <a:solidFill>
                  <a:srgbClr val="106636"/>
                </a:solidFill>
                <a:latin typeface="Arial"/>
                <a:ea typeface="Arial"/>
                <a:cs typeface="Arial"/>
                <a:sym typeface="Arial"/>
              </a:defRPr>
            </a:lvl6pPr>
            <a:lvl7pPr marR="0" lvl="6" algn="ctr" rtl="0">
              <a:spcBef>
                <a:spcPts val="0"/>
              </a:spcBef>
              <a:spcAft>
                <a:spcPts val="0"/>
              </a:spcAft>
              <a:buSzPts val="1400"/>
              <a:buNone/>
              <a:defRPr sz="2400" b="0" i="0" u="none" strike="noStrike" cap="none">
                <a:solidFill>
                  <a:srgbClr val="106636"/>
                </a:solidFill>
                <a:latin typeface="Arial"/>
                <a:ea typeface="Arial"/>
                <a:cs typeface="Arial"/>
                <a:sym typeface="Arial"/>
              </a:defRPr>
            </a:lvl7pPr>
            <a:lvl8pPr marR="0" lvl="7" algn="ctr" rtl="0">
              <a:spcBef>
                <a:spcPts val="0"/>
              </a:spcBef>
              <a:spcAft>
                <a:spcPts val="0"/>
              </a:spcAft>
              <a:buSzPts val="1400"/>
              <a:buNone/>
              <a:defRPr sz="2400" b="0" i="0" u="none" strike="noStrike" cap="none">
                <a:solidFill>
                  <a:srgbClr val="106636"/>
                </a:solidFill>
                <a:latin typeface="Arial"/>
                <a:ea typeface="Arial"/>
                <a:cs typeface="Arial"/>
                <a:sym typeface="Arial"/>
              </a:defRPr>
            </a:lvl8pPr>
            <a:lvl9pPr marR="0" lvl="8" algn="ctr" rtl="0">
              <a:spcBef>
                <a:spcPts val="0"/>
              </a:spcBef>
              <a:spcAft>
                <a:spcPts val="0"/>
              </a:spcAft>
              <a:buSzPts val="1400"/>
              <a:buNone/>
              <a:defRPr sz="2400" b="0" i="0" u="none" strike="noStrike" cap="none">
                <a:solidFill>
                  <a:srgbClr val="106636"/>
                </a:solidFill>
                <a:latin typeface="Arial"/>
                <a:ea typeface="Arial"/>
                <a:cs typeface="Arial"/>
                <a:sym typeface="Arial"/>
              </a:defRPr>
            </a:lvl9pPr>
          </a:lstStyle>
          <a:p>
            <a:endParaRPr/>
          </a:p>
        </p:txBody>
      </p:sp>
      <p:sp>
        <p:nvSpPr>
          <p:cNvPr id="62" name="Google Shape;62;p7"/>
          <p:cNvSpPr txBox="1">
            <a:spLocks noGrp="1"/>
          </p:cNvSpPr>
          <p:nvPr>
            <p:ph type="body" idx="1"/>
          </p:nvPr>
        </p:nvSpPr>
        <p:spPr>
          <a:xfrm>
            <a:off x="13996" y="782956"/>
            <a:ext cx="3350984" cy="4771004"/>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Clr>
                <a:schemeClr val="accent4"/>
              </a:buClr>
              <a:buSzPts val="1800"/>
              <a:buFont typeface="Arial"/>
              <a:buNone/>
              <a:defRPr sz="1800" b="0" i="0" u="none" strike="noStrike" cap="none">
                <a:solidFill>
                  <a:schemeClr val="accent4"/>
                </a:solidFill>
                <a:latin typeface="Arial"/>
                <a:ea typeface="Arial"/>
                <a:cs typeface="Arial"/>
                <a:sym typeface="Arial"/>
              </a:defRPr>
            </a:lvl1pPr>
            <a:lvl2pPr marL="914400" marR="0" lvl="1" indent="-228600" algn="l" rtl="0">
              <a:spcBef>
                <a:spcPts val="280"/>
              </a:spcBef>
              <a:spcAft>
                <a:spcPts val="0"/>
              </a:spcAft>
              <a:buClr>
                <a:srgbClr val="404040"/>
              </a:buClr>
              <a:buSzPts val="1400"/>
              <a:buFont typeface="Arial"/>
              <a:buNone/>
              <a:defRPr sz="14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3" name="Google Shape;63;p7"/>
          <p:cNvSpPr txBox="1">
            <a:spLocks noGrp="1"/>
          </p:cNvSpPr>
          <p:nvPr>
            <p:ph type="body" idx="2"/>
          </p:nvPr>
        </p:nvSpPr>
        <p:spPr>
          <a:xfrm>
            <a:off x="12700" y="5553960"/>
            <a:ext cx="3352280" cy="688293"/>
          </a:xfrm>
          <a:prstGeom prst="rect">
            <a:avLst/>
          </a:prstGeom>
          <a:noFill/>
          <a:ln>
            <a:noFill/>
          </a:ln>
        </p:spPr>
        <p:txBody>
          <a:bodyPr spcFirstLastPara="1" wrap="square" lIns="91425" tIns="45700" rIns="91425" bIns="45700" anchor="t" anchorCtr="0">
            <a:noAutofit/>
          </a:bodyPr>
          <a:lstStyle>
            <a:lvl1pPr marL="457200" marR="0" lvl="0" indent="-228600" algn="just" rtl="0">
              <a:lnSpc>
                <a:spcPct val="100000"/>
              </a:lnSpc>
              <a:spcBef>
                <a:spcPts val="0"/>
              </a:spcBef>
              <a:spcAft>
                <a:spcPts val="0"/>
              </a:spcAft>
              <a:buClr>
                <a:srgbClr val="E86E25"/>
              </a:buClr>
              <a:buSzPts val="1000"/>
              <a:buFont typeface="Arial"/>
              <a:buNone/>
              <a:defRPr sz="1000" b="0" i="0" u="none" strike="noStrike" cap="none">
                <a:solidFill>
                  <a:srgbClr val="E86E25"/>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4" name="Google Shape;64;p7"/>
          <p:cNvSpPr txBox="1">
            <a:spLocks noGrp="1"/>
          </p:cNvSpPr>
          <p:nvPr>
            <p:ph type="body" idx="3"/>
          </p:nvPr>
        </p:nvSpPr>
        <p:spPr>
          <a:xfrm>
            <a:off x="3387840" y="1079048"/>
            <a:ext cx="5786275" cy="1214209"/>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20"/>
              </a:spcBef>
              <a:spcAft>
                <a:spcPts val="0"/>
              </a:spcAft>
              <a:buClr>
                <a:srgbClr val="1C75BC"/>
              </a:buClr>
              <a:buSzPts val="1600"/>
              <a:buFont typeface="Arial"/>
              <a:buNone/>
              <a:defRPr sz="1600" b="0" i="0" u="none" strike="noStrike" cap="none">
                <a:solidFill>
                  <a:srgbClr val="1C75BC"/>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5" name="Google Shape;65;p7"/>
          <p:cNvSpPr txBox="1">
            <a:spLocks noGrp="1"/>
          </p:cNvSpPr>
          <p:nvPr>
            <p:ph type="body" idx="4"/>
          </p:nvPr>
        </p:nvSpPr>
        <p:spPr>
          <a:xfrm>
            <a:off x="3387840" y="2641148"/>
            <a:ext cx="5786275" cy="1212396"/>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20"/>
              </a:spcBef>
              <a:spcAft>
                <a:spcPts val="0"/>
              </a:spcAft>
              <a:buClr>
                <a:srgbClr val="1C75BC"/>
              </a:buClr>
              <a:buSzPts val="1600"/>
              <a:buFont typeface="Arial"/>
              <a:buNone/>
              <a:defRPr sz="1600" b="0" i="0" u="none" strike="noStrike" cap="none">
                <a:solidFill>
                  <a:srgbClr val="1C75BC"/>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6" name="Google Shape;66;p7"/>
          <p:cNvSpPr txBox="1">
            <a:spLocks noGrp="1"/>
          </p:cNvSpPr>
          <p:nvPr>
            <p:ph type="body" idx="5"/>
          </p:nvPr>
        </p:nvSpPr>
        <p:spPr>
          <a:xfrm>
            <a:off x="3387840" y="4214359"/>
            <a:ext cx="5786275" cy="2034041"/>
          </a:xfrm>
          <a:prstGeom prst="rect">
            <a:avLst/>
          </a:prstGeom>
          <a:noFill/>
          <a:ln>
            <a:noFill/>
          </a:ln>
        </p:spPr>
        <p:txBody>
          <a:bodyPr spcFirstLastPara="1" wrap="square" lIns="91425" tIns="45700" rIns="91425" bIns="45700" anchor="t" anchorCtr="0">
            <a:normAutofit/>
          </a:bodyPr>
          <a:lstStyle>
            <a:lvl1pPr marL="457200" marR="0" lvl="0" indent="-317500" algn="l" rtl="0">
              <a:spcBef>
                <a:spcPts val="280"/>
              </a:spcBef>
              <a:spcAft>
                <a:spcPts val="0"/>
              </a:spcAft>
              <a:buClr>
                <a:srgbClr val="1C75BC"/>
              </a:buClr>
              <a:buSzPts val="1400"/>
              <a:buFont typeface="Arial"/>
              <a:buChar char="‒"/>
              <a:defRPr sz="1400" b="0" i="0" u="none" strike="noStrike" cap="none">
                <a:solidFill>
                  <a:srgbClr val="1C75BC"/>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pic>
        <p:nvPicPr>
          <p:cNvPr id="67" name="Google Shape;67;p7" descr="EES_Logo2015.jpg"/>
          <p:cNvPicPr preferRelativeResize="0"/>
          <p:nvPr/>
        </p:nvPicPr>
        <p:blipFill rotWithShape="1">
          <a:blip r:embed="rId2">
            <a:alphaModFix/>
          </a:blip>
          <a:srcRect/>
          <a:stretch/>
        </p:blipFill>
        <p:spPr>
          <a:xfrm>
            <a:off x="6705600" y="6323281"/>
            <a:ext cx="1351650" cy="365760"/>
          </a:xfrm>
          <a:prstGeom prst="rect">
            <a:avLst/>
          </a:prstGeom>
          <a:noFill/>
          <a:ln>
            <a:noFill/>
          </a:ln>
        </p:spPr>
      </p:pic>
      <p:pic>
        <p:nvPicPr>
          <p:cNvPr id="68" name="Google Shape;68;p7" descr="Berkeley_Lab_Logo_Small.png"/>
          <p:cNvPicPr preferRelativeResize="0"/>
          <p:nvPr/>
        </p:nvPicPr>
        <p:blipFill rotWithShape="1">
          <a:blip r:embed="rId3">
            <a:alphaModFix/>
          </a:blip>
          <a:srcRect/>
          <a:stretch/>
        </p:blipFill>
        <p:spPr>
          <a:xfrm>
            <a:off x="8077200" y="6248400"/>
            <a:ext cx="762000" cy="593313"/>
          </a:xfrm>
          <a:prstGeom prst="rect">
            <a:avLst/>
          </a:prstGeom>
          <a:noFill/>
          <a:ln>
            <a:noFill/>
          </a:ln>
        </p:spPr>
      </p:pic>
      <p:sp>
        <p:nvSpPr>
          <p:cNvPr id="69" name="Google Shape;69;p7"/>
          <p:cNvSpPr>
            <a:spLocks noGrp="1"/>
          </p:cNvSpPr>
          <p:nvPr>
            <p:ph type="pic" idx="6"/>
          </p:nvPr>
        </p:nvSpPr>
        <p:spPr>
          <a:xfrm>
            <a:off x="3387725" y="6323013"/>
            <a:ext cx="3187700" cy="439737"/>
          </a:xfrm>
          <a:prstGeom prst="rect">
            <a:avLst/>
          </a:prstGeom>
          <a:noFill/>
          <a:ln>
            <a:noFill/>
          </a:ln>
        </p:spPr>
        <p:txBody>
          <a:bodyPr spcFirstLastPara="1" wrap="square" lIns="91425" tIns="45700" rIns="91425" bIns="45700" anchor="t" anchorCtr="0">
            <a:noAutofit/>
          </a:bodyPr>
          <a:lstStyle>
            <a:lvl1pPr marR="0" lvl="0" algn="l" rtl="0">
              <a:spcBef>
                <a:spcPts val="220"/>
              </a:spcBef>
              <a:spcAft>
                <a:spcPts val="0"/>
              </a:spcAft>
              <a:buClr>
                <a:schemeClr val="accent4"/>
              </a:buClr>
              <a:buSzPts val="1100"/>
              <a:buFont typeface="Arial"/>
              <a:buNone/>
              <a:defRPr sz="1100" b="1" i="0" u="none" strike="noStrike" cap="none">
                <a:solidFill>
                  <a:schemeClr val="accent4"/>
                </a:solidFill>
                <a:latin typeface="Arial"/>
                <a:ea typeface="Arial"/>
                <a:cs typeface="Arial"/>
                <a:sym typeface="Arial"/>
              </a:defRPr>
            </a:lvl1pPr>
            <a:lvl2pPr marR="0" lvl="1"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R="0" lvl="2"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R="0" lvl="3"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R="0" lvl="4"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R="0" lvl="6"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R="0" lvl="7"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R="0" lvl="8"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0" name="Google Shape;70;p7"/>
          <p:cNvSpPr>
            <a:spLocks noGrp="1"/>
          </p:cNvSpPr>
          <p:nvPr>
            <p:ph type="pic" idx="7"/>
          </p:nvPr>
        </p:nvSpPr>
        <p:spPr>
          <a:xfrm>
            <a:off x="347345" y="6330633"/>
            <a:ext cx="2883535" cy="439737"/>
          </a:xfrm>
          <a:prstGeom prst="rect">
            <a:avLst/>
          </a:prstGeom>
          <a:noFill/>
          <a:ln>
            <a:noFill/>
          </a:ln>
        </p:spPr>
        <p:txBody>
          <a:bodyPr spcFirstLastPara="1" wrap="square" lIns="91425" tIns="45700" rIns="91425" bIns="45700" anchor="t" anchorCtr="0">
            <a:noAutofit/>
          </a:bodyPr>
          <a:lstStyle>
            <a:lvl1pPr marR="0" lvl="0" algn="l" rtl="0">
              <a:spcBef>
                <a:spcPts val="220"/>
              </a:spcBef>
              <a:spcAft>
                <a:spcPts val="0"/>
              </a:spcAft>
              <a:buClr>
                <a:schemeClr val="accent4"/>
              </a:buClr>
              <a:buSzPts val="1100"/>
              <a:buFont typeface="Arial"/>
              <a:buNone/>
              <a:defRPr sz="1100" b="1" i="0" u="none" strike="noStrike" cap="none">
                <a:solidFill>
                  <a:schemeClr val="accent4"/>
                </a:solidFill>
                <a:latin typeface="Arial"/>
                <a:ea typeface="Arial"/>
                <a:cs typeface="Arial"/>
                <a:sym typeface="Arial"/>
              </a:defRPr>
            </a:lvl1pPr>
            <a:lvl2pPr marR="0" lvl="1"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R="0" lvl="2"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R="0" lvl="3"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R="0" lvl="4"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R="0" lvl="6"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R="0" lvl="7"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R="0" lvl="8"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cxnSp>
        <p:nvCxnSpPr>
          <p:cNvPr id="71" name="Google Shape;71;p7"/>
          <p:cNvCxnSpPr/>
          <p:nvPr/>
        </p:nvCxnSpPr>
        <p:spPr>
          <a:xfrm>
            <a:off x="0" y="734513"/>
            <a:ext cx="9144000" cy="0"/>
          </a:xfrm>
          <a:prstGeom prst="straightConnector1">
            <a:avLst/>
          </a:prstGeom>
          <a:noFill/>
          <a:ln w="50800" cap="flat" cmpd="thickThin">
            <a:solidFill>
              <a:srgbClr val="88AC2E"/>
            </a:solidFill>
            <a:prstDash val="solid"/>
            <a:round/>
            <a:headEnd type="none" w="sm" len="sm"/>
            <a:tailEnd type="none" w="sm" len="sm"/>
          </a:ln>
        </p:spPr>
      </p:cxnSp>
      <p:cxnSp>
        <p:nvCxnSpPr>
          <p:cNvPr id="72" name="Google Shape;72;p7"/>
          <p:cNvCxnSpPr/>
          <p:nvPr/>
        </p:nvCxnSpPr>
        <p:spPr>
          <a:xfrm>
            <a:off x="0" y="6242253"/>
            <a:ext cx="9144000" cy="0"/>
          </a:xfrm>
          <a:prstGeom prst="straightConnector1">
            <a:avLst/>
          </a:prstGeom>
          <a:noFill/>
          <a:ln w="31750" cap="flat" cmpd="sng">
            <a:solidFill>
              <a:srgbClr val="88AC2E"/>
            </a:solidFill>
            <a:prstDash val="solid"/>
            <a:round/>
            <a:headEnd type="none" w="sm" len="sm"/>
            <a:tailEnd type="none" w="sm" len="sm"/>
          </a:ln>
          <a:effectLst>
            <a:reflection endPos="50000" dist="12700" dir="5400000" sy="-100000" algn="bl" rotWithShape="0"/>
          </a:effectLst>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DOE-SC generic (BER or BES)">
  <p:cSld name="DOE-SC generic (BER or BES)">
    <p:bg>
      <p:bgPr>
        <a:blipFill>
          <a:blip r:embed="rId2">
            <a:alphaModFix/>
          </a:blip>
          <a:stretch>
            <a:fillRect/>
          </a:stretch>
        </a:blipFill>
        <a:effectLst/>
      </p:bgPr>
    </p:bg>
    <p:spTree>
      <p:nvGrpSpPr>
        <p:cNvPr id="1" name="Shape 77"/>
        <p:cNvGrpSpPr/>
        <p:nvPr/>
      </p:nvGrpSpPr>
      <p:grpSpPr>
        <a:xfrm>
          <a:off x="0" y="0"/>
          <a:ext cx="0" cy="0"/>
          <a:chOff x="0" y="0"/>
          <a:chExt cx="0" cy="0"/>
        </a:xfrm>
      </p:grpSpPr>
      <p:sp>
        <p:nvSpPr>
          <p:cNvPr id="78" name="Google Shape;78;p9"/>
          <p:cNvSpPr txBox="1">
            <a:spLocks noGrp="1"/>
          </p:cNvSpPr>
          <p:nvPr>
            <p:ph type="title"/>
          </p:nvPr>
        </p:nvSpPr>
        <p:spPr>
          <a:xfrm>
            <a:off x="366486" y="-4627"/>
            <a:ext cx="8392886" cy="70866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2400" b="1" i="0" u="none" strike="noStrike" cap="none">
                <a:solidFill>
                  <a:srgbClr val="008000"/>
                </a:solidFill>
                <a:latin typeface="Arial"/>
                <a:ea typeface="Arial"/>
                <a:cs typeface="Arial"/>
                <a:sym typeface="Arial"/>
              </a:defRPr>
            </a:lvl1pPr>
            <a:lvl2pPr marR="0" lvl="1" algn="ctr" rtl="0">
              <a:spcBef>
                <a:spcPts val="0"/>
              </a:spcBef>
              <a:spcAft>
                <a:spcPts val="0"/>
              </a:spcAft>
              <a:buSzPts val="1400"/>
              <a:buNone/>
              <a:defRPr sz="2400" b="0" i="0" u="none" strike="noStrike" cap="none">
                <a:solidFill>
                  <a:srgbClr val="106636"/>
                </a:solidFill>
                <a:latin typeface="Arial"/>
                <a:ea typeface="Arial"/>
                <a:cs typeface="Arial"/>
                <a:sym typeface="Arial"/>
              </a:defRPr>
            </a:lvl2pPr>
            <a:lvl3pPr marR="0" lvl="2" algn="ctr" rtl="0">
              <a:spcBef>
                <a:spcPts val="0"/>
              </a:spcBef>
              <a:spcAft>
                <a:spcPts val="0"/>
              </a:spcAft>
              <a:buSzPts val="1400"/>
              <a:buNone/>
              <a:defRPr sz="2400" b="0" i="0" u="none" strike="noStrike" cap="none">
                <a:solidFill>
                  <a:srgbClr val="106636"/>
                </a:solidFill>
                <a:latin typeface="Arial"/>
                <a:ea typeface="Arial"/>
                <a:cs typeface="Arial"/>
                <a:sym typeface="Arial"/>
              </a:defRPr>
            </a:lvl3pPr>
            <a:lvl4pPr marR="0" lvl="3" algn="ctr" rtl="0">
              <a:spcBef>
                <a:spcPts val="0"/>
              </a:spcBef>
              <a:spcAft>
                <a:spcPts val="0"/>
              </a:spcAft>
              <a:buSzPts val="1400"/>
              <a:buNone/>
              <a:defRPr sz="2400" b="0" i="0" u="none" strike="noStrike" cap="none">
                <a:solidFill>
                  <a:srgbClr val="106636"/>
                </a:solidFill>
                <a:latin typeface="Arial"/>
                <a:ea typeface="Arial"/>
                <a:cs typeface="Arial"/>
                <a:sym typeface="Arial"/>
              </a:defRPr>
            </a:lvl4pPr>
            <a:lvl5pPr marR="0" lvl="4" algn="ctr" rtl="0">
              <a:spcBef>
                <a:spcPts val="0"/>
              </a:spcBef>
              <a:spcAft>
                <a:spcPts val="0"/>
              </a:spcAft>
              <a:buSzPts val="1400"/>
              <a:buNone/>
              <a:defRPr sz="2400" b="0" i="0" u="none" strike="noStrike" cap="none">
                <a:solidFill>
                  <a:srgbClr val="106636"/>
                </a:solidFill>
                <a:latin typeface="Arial"/>
                <a:ea typeface="Arial"/>
                <a:cs typeface="Arial"/>
                <a:sym typeface="Arial"/>
              </a:defRPr>
            </a:lvl5pPr>
            <a:lvl6pPr marR="0" lvl="5" algn="ctr" rtl="0">
              <a:spcBef>
                <a:spcPts val="0"/>
              </a:spcBef>
              <a:spcAft>
                <a:spcPts val="0"/>
              </a:spcAft>
              <a:buSzPts val="1400"/>
              <a:buNone/>
              <a:defRPr sz="2400" b="0" i="0" u="none" strike="noStrike" cap="none">
                <a:solidFill>
                  <a:srgbClr val="106636"/>
                </a:solidFill>
                <a:latin typeface="Arial"/>
                <a:ea typeface="Arial"/>
                <a:cs typeface="Arial"/>
                <a:sym typeface="Arial"/>
              </a:defRPr>
            </a:lvl6pPr>
            <a:lvl7pPr marR="0" lvl="6" algn="ctr" rtl="0">
              <a:spcBef>
                <a:spcPts val="0"/>
              </a:spcBef>
              <a:spcAft>
                <a:spcPts val="0"/>
              </a:spcAft>
              <a:buSzPts val="1400"/>
              <a:buNone/>
              <a:defRPr sz="2400" b="0" i="0" u="none" strike="noStrike" cap="none">
                <a:solidFill>
                  <a:srgbClr val="106636"/>
                </a:solidFill>
                <a:latin typeface="Arial"/>
                <a:ea typeface="Arial"/>
                <a:cs typeface="Arial"/>
                <a:sym typeface="Arial"/>
              </a:defRPr>
            </a:lvl7pPr>
            <a:lvl8pPr marR="0" lvl="7" algn="ctr" rtl="0">
              <a:spcBef>
                <a:spcPts val="0"/>
              </a:spcBef>
              <a:spcAft>
                <a:spcPts val="0"/>
              </a:spcAft>
              <a:buSzPts val="1400"/>
              <a:buNone/>
              <a:defRPr sz="2400" b="0" i="0" u="none" strike="noStrike" cap="none">
                <a:solidFill>
                  <a:srgbClr val="106636"/>
                </a:solidFill>
                <a:latin typeface="Arial"/>
                <a:ea typeface="Arial"/>
                <a:cs typeface="Arial"/>
                <a:sym typeface="Arial"/>
              </a:defRPr>
            </a:lvl8pPr>
            <a:lvl9pPr marR="0" lvl="8" algn="ctr" rtl="0">
              <a:spcBef>
                <a:spcPts val="0"/>
              </a:spcBef>
              <a:spcAft>
                <a:spcPts val="0"/>
              </a:spcAft>
              <a:buSzPts val="1400"/>
              <a:buNone/>
              <a:defRPr sz="2400" b="0" i="0" u="none" strike="noStrike" cap="none">
                <a:solidFill>
                  <a:srgbClr val="106636"/>
                </a:solidFill>
                <a:latin typeface="Arial"/>
                <a:ea typeface="Arial"/>
                <a:cs typeface="Arial"/>
                <a:sym typeface="Arial"/>
              </a:defRPr>
            </a:lvl9pPr>
          </a:lstStyle>
          <a:p>
            <a:endParaRPr/>
          </a:p>
        </p:txBody>
      </p:sp>
      <p:sp>
        <p:nvSpPr>
          <p:cNvPr id="79" name="Google Shape;79;p9"/>
          <p:cNvSpPr txBox="1">
            <a:spLocks noGrp="1"/>
          </p:cNvSpPr>
          <p:nvPr>
            <p:ph type="body" idx="1"/>
          </p:nvPr>
        </p:nvSpPr>
        <p:spPr>
          <a:xfrm>
            <a:off x="4572000" y="762798"/>
            <a:ext cx="4532604" cy="2652919"/>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Clr>
                <a:srgbClr val="008000"/>
              </a:buClr>
              <a:buSzPts val="1800"/>
              <a:buFont typeface="Arial"/>
              <a:buNone/>
              <a:defRPr sz="1800" b="0" i="0" u="none" strike="noStrike" cap="none">
                <a:solidFill>
                  <a:srgbClr val="008000"/>
                </a:solidFill>
                <a:latin typeface="Arial"/>
                <a:ea typeface="Arial"/>
                <a:cs typeface="Arial"/>
                <a:sym typeface="Arial"/>
              </a:defRPr>
            </a:lvl1pPr>
            <a:lvl2pPr marL="914400" marR="0" lvl="1" indent="-228600" algn="l" rtl="0">
              <a:spcBef>
                <a:spcPts val="280"/>
              </a:spcBef>
              <a:spcAft>
                <a:spcPts val="0"/>
              </a:spcAft>
              <a:buClr>
                <a:srgbClr val="404040"/>
              </a:buClr>
              <a:buSzPts val="1400"/>
              <a:buFont typeface="Arial"/>
              <a:buNone/>
              <a:defRPr sz="14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0" name="Google Shape;80;p9"/>
          <p:cNvSpPr txBox="1">
            <a:spLocks noGrp="1"/>
          </p:cNvSpPr>
          <p:nvPr>
            <p:ph type="body" idx="2"/>
          </p:nvPr>
        </p:nvSpPr>
        <p:spPr>
          <a:xfrm>
            <a:off x="366486" y="5764793"/>
            <a:ext cx="8392886" cy="477460"/>
          </a:xfrm>
          <a:prstGeom prst="rect">
            <a:avLst/>
          </a:prstGeom>
          <a:noFill/>
          <a:ln>
            <a:noFill/>
          </a:ln>
        </p:spPr>
        <p:txBody>
          <a:bodyPr spcFirstLastPara="1" wrap="square" lIns="91425" tIns="45700" rIns="91425" bIns="45700" anchor="ctr" anchorCtr="0">
            <a:noAutofit/>
          </a:bodyPr>
          <a:lstStyle>
            <a:lvl1pPr marL="457200" marR="0" lvl="0" indent="-228600" algn="ctr" rtl="0">
              <a:lnSpc>
                <a:spcPct val="100000"/>
              </a:lnSpc>
              <a:spcBef>
                <a:spcPts val="0"/>
              </a:spcBef>
              <a:spcAft>
                <a:spcPts val="0"/>
              </a:spcAft>
              <a:buClr>
                <a:srgbClr val="008000"/>
              </a:buClr>
              <a:buSzPts val="1000"/>
              <a:buFont typeface="Arial"/>
              <a:buNone/>
              <a:defRPr sz="1000" b="0" i="0" u="none" strike="noStrike" cap="none">
                <a:solidFill>
                  <a:srgbClr val="008000"/>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1" name="Google Shape;81;p9"/>
          <p:cNvSpPr txBox="1">
            <a:spLocks noGrp="1"/>
          </p:cNvSpPr>
          <p:nvPr>
            <p:ph type="body" idx="3"/>
          </p:nvPr>
        </p:nvSpPr>
        <p:spPr>
          <a:xfrm>
            <a:off x="0" y="1059206"/>
            <a:ext cx="4627515" cy="2356511"/>
          </a:xfrm>
          <a:prstGeom prst="rect">
            <a:avLst/>
          </a:prstGeom>
          <a:noFill/>
          <a:ln>
            <a:noFill/>
          </a:ln>
        </p:spPr>
        <p:txBody>
          <a:bodyPr spcFirstLastPara="1" wrap="square" lIns="91425" tIns="45700" rIns="91425" bIns="45700" anchor="t" anchorCtr="0">
            <a:noAutofit/>
          </a:bodyPr>
          <a:lstStyle>
            <a:lvl1pPr marL="457200" marR="0" lvl="0" indent="-228600" algn="just" rtl="0">
              <a:spcBef>
                <a:spcPts val="32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9"/>
          <p:cNvSpPr txBox="1">
            <a:spLocks noGrp="1"/>
          </p:cNvSpPr>
          <p:nvPr>
            <p:ph type="body" idx="4"/>
          </p:nvPr>
        </p:nvSpPr>
        <p:spPr>
          <a:xfrm>
            <a:off x="0" y="3730751"/>
            <a:ext cx="4627515" cy="2034041"/>
          </a:xfrm>
          <a:prstGeom prst="rect">
            <a:avLst/>
          </a:prstGeom>
          <a:noFill/>
          <a:ln>
            <a:noFill/>
          </a:ln>
        </p:spPr>
        <p:txBody>
          <a:bodyPr spcFirstLastPara="1" wrap="square" lIns="91425" tIns="45700" rIns="91425" bIns="45700" anchor="t" anchorCtr="0">
            <a:noAutofit/>
          </a:bodyPr>
          <a:lstStyle>
            <a:lvl1pPr marL="457200" marR="0" lvl="0" indent="-228600" algn="just" rtl="0">
              <a:spcBef>
                <a:spcPts val="32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3" name="Google Shape;83;p9"/>
          <p:cNvSpPr txBox="1">
            <a:spLocks noGrp="1"/>
          </p:cNvSpPr>
          <p:nvPr>
            <p:ph type="body" idx="5"/>
          </p:nvPr>
        </p:nvSpPr>
        <p:spPr>
          <a:xfrm>
            <a:off x="4572000" y="3730752"/>
            <a:ext cx="4627515" cy="2034041"/>
          </a:xfrm>
          <a:prstGeom prst="rect">
            <a:avLst/>
          </a:prstGeom>
          <a:noFill/>
          <a:ln>
            <a:noFill/>
          </a:ln>
        </p:spPr>
        <p:txBody>
          <a:bodyPr spcFirstLastPara="1" wrap="square" lIns="91425" tIns="45700" rIns="91425" bIns="45700" anchor="t" anchorCtr="0">
            <a:normAutofit/>
          </a:bodyPr>
          <a:lstStyle>
            <a:lvl1pPr marL="457200" marR="0" lvl="0" indent="-317500" algn="just" rtl="0">
              <a:spcBef>
                <a:spcPts val="28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pic>
        <p:nvPicPr>
          <p:cNvPr id="84" name="Google Shape;84;p9" descr="horizontal-logo-green-text.jpg"/>
          <p:cNvPicPr preferRelativeResize="0"/>
          <p:nvPr/>
        </p:nvPicPr>
        <p:blipFill rotWithShape="1">
          <a:blip r:embed="rId3">
            <a:alphaModFix/>
          </a:blip>
          <a:srcRect/>
          <a:stretch/>
        </p:blipFill>
        <p:spPr>
          <a:xfrm>
            <a:off x="457200" y="6354776"/>
            <a:ext cx="2438400" cy="407987"/>
          </a:xfrm>
          <a:prstGeom prst="rect">
            <a:avLst/>
          </a:prstGeom>
          <a:noFill/>
          <a:ln>
            <a:noFill/>
          </a:ln>
        </p:spPr>
      </p:pic>
      <p:pic>
        <p:nvPicPr>
          <p:cNvPr id="85" name="Google Shape;85;p9" descr="EES_Logo2015.jpg"/>
          <p:cNvPicPr preferRelativeResize="0"/>
          <p:nvPr/>
        </p:nvPicPr>
        <p:blipFill rotWithShape="1">
          <a:blip r:embed="rId4">
            <a:alphaModFix/>
          </a:blip>
          <a:srcRect/>
          <a:stretch/>
        </p:blipFill>
        <p:spPr>
          <a:xfrm>
            <a:off x="6705600" y="6323281"/>
            <a:ext cx="1351650" cy="365760"/>
          </a:xfrm>
          <a:prstGeom prst="rect">
            <a:avLst/>
          </a:prstGeom>
          <a:noFill/>
          <a:ln>
            <a:noFill/>
          </a:ln>
        </p:spPr>
      </p:pic>
      <p:pic>
        <p:nvPicPr>
          <p:cNvPr id="86" name="Google Shape;86;p9" descr="Berkeley_Lab_Logo_Small.png"/>
          <p:cNvPicPr preferRelativeResize="0"/>
          <p:nvPr/>
        </p:nvPicPr>
        <p:blipFill rotWithShape="1">
          <a:blip r:embed="rId5">
            <a:alphaModFix/>
          </a:blip>
          <a:srcRect/>
          <a:stretch/>
        </p:blipFill>
        <p:spPr>
          <a:xfrm>
            <a:off x="8077200" y="6248400"/>
            <a:ext cx="762000" cy="593313"/>
          </a:xfrm>
          <a:prstGeom prst="rect">
            <a:avLst/>
          </a:prstGeom>
          <a:noFill/>
          <a:ln>
            <a:noFill/>
          </a:ln>
        </p:spPr>
      </p:pic>
      <p:sp>
        <p:nvSpPr>
          <p:cNvPr id="87" name="Google Shape;87;p9"/>
          <p:cNvSpPr>
            <a:spLocks noGrp="1"/>
          </p:cNvSpPr>
          <p:nvPr>
            <p:ph type="pic" idx="6"/>
          </p:nvPr>
        </p:nvSpPr>
        <p:spPr>
          <a:xfrm>
            <a:off x="3387725" y="6323013"/>
            <a:ext cx="3187700" cy="439737"/>
          </a:xfrm>
          <a:prstGeom prst="rect">
            <a:avLst/>
          </a:prstGeom>
          <a:noFill/>
          <a:ln>
            <a:noFill/>
          </a:ln>
        </p:spPr>
        <p:txBody>
          <a:bodyPr spcFirstLastPara="1" wrap="square" lIns="91425" tIns="45700" rIns="91425" bIns="45700" anchor="t" anchorCtr="0">
            <a:noAutofit/>
          </a:bodyPr>
          <a:lstStyle>
            <a:lvl1pPr marR="0" lvl="0" algn="l" rtl="0">
              <a:spcBef>
                <a:spcPts val="220"/>
              </a:spcBef>
              <a:spcAft>
                <a:spcPts val="0"/>
              </a:spcAft>
              <a:buClr>
                <a:srgbClr val="E86E25"/>
              </a:buClr>
              <a:buSzPts val="1100"/>
              <a:buFont typeface="Arial"/>
              <a:buNone/>
              <a:defRPr sz="1100" b="1" i="0" u="none" strike="noStrike" cap="none">
                <a:solidFill>
                  <a:srgbClr val="E86E25"/>
                </a:solidFill>
                <a:latin typeface="Arial"/>
                <a:ea typeface="Arial"/>
                <a:cs typeface="Arial"/>
                <a:sym typeface="Arial"/>
              </a:defRPr>
            </a:lvl1pPr>
            <a:lvl2pPr marR="0" lvl="1"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R="0" lvl="2"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R="0" lvl="3"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R="0" lvl="4"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R="0" lvl="6"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R="0" lvl="7"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R="0" lvl="8"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Watershed Function SFA">
  <p:cSld name="Watershed Function SFA">
    <p:bg>
      <p:bgPr>
        <a:blipFill>
          <a:blip r:embed="rId2">
            <a:alphaModFix/>
          </a:blip>
          <a:stretch>
            <a:fillRect/>
          </a:stretch>
        </a:blipFill>
        <a:effectLst/>
      </p:bgPr>
    </p:bg>
    <p:spTree>
      <p:nvGrpSpPr>
        <p:cNvPr id="1" name="Shape 88"/>
        <p:cNvGrpSpPr/>
        <p:nvPr/>
      </p:nvGrpSpPr>
      <p:grpSpPr>
        <a:xfrm>
          <a:off x="0" y="0"/>
          <a:ext cx="0" cy="0"/>
          <a:chOff x="0" y="0"/>
          <a:chExt cx="0" cy="0"/>
        </a:xfrm>
      </p:grpSpPr>
      <p:sp>
        <p:nvSpPr>
          <p:cNvPr id="89" name="Google Shape;89;p10"/>
          <p:cNvSpPr txBox="1">
            <a:spLocks noGrp="1"/>
          </p:cNvSpPr>
          <p:nvPr>
            <p:ph type="title"/>
          </p:nvPr>
        </p:nvSpPr>
        <p:spPr>
          <a:xfrm>
            <a:off x="366486" y="-4627"/>
            <a:ext cx="8392886" cy="70866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2400" b="1" i="0" u="none" strike="noStrike" cap="none">
                <a:solidFill>
                  <a:srgbClr val="008000"/>
                </a:solidFill>
                <a:latin typeface="Arial"/>
                <a:ea typeface="Arial"/>
                <a:cs typeface="Arial"/>
                <a:sym typeface="Arial"/>
              </a:defRPr>
            </a:lvl1pPr>
            <a:lvl2pPr marR="0" lvl="1" algn="ctr" rtl="0">
              <a:spcBef>
                <a:spcPts val="0"/>
              </a:spcBef>
              <a:spcAft>
                <a:spcPts val="0"/>
              </a:spcAft>
              <a:buSzPts val="1400"/>
              <a:buNone/>
              <a:defRPr sz="2400" b="0" i="0" u="none" strike="noStrike" cap="none">
                <a:solidFill>
                  <a:srgbClr val="106636"/>
                </a:solidFill>
                <a:latin typeface="Arial"/>
                <a:ea typeface="Arial"/>
                <a:cs typeface="Arial"/>
                <a:sym typeface="Arial"/>
              </a:defRPr>
            </a:lvl2pPr>
            <a:lvl3pPr marR="0" lvl="2" algn="ctr" rtl="0">
              <a:spcBef>
                <a:spcPts val="0"/>
              </a:spcBef>
              <a:spcAft>
                <a:spcPts val="0"/>
              </a:spcAft>
              <a:buSzPts val="1400"/>
              <a:buNone/>
              <a:defRPr sz="2400" b="0" i="0" u="none" strike="noStrike" cap="none">
                <a:solidFill>
                  <a:srgbClr val="106636"/>
                </a:solidFill>
                <a:latin typeface="Arial"/>
                <a:ea typeface="Arial"/>
                <a:cs typeface="Arial"/>
                <a:sym typeface="Arial"/>
              </a:defRPr>
            </a:lvl3pPr>
            <a:lvl4pPr marR="0" lvl="3" algn="ctr" rtl="0">
              <a:spcBef>
                <a:spcPts val="0"/>
              </a:spcBef>
              <a:spcAft>
                <a:spcPts val="0"/>
              </a:spcAft>
              <a:buSzPts val="1400"/>
              <a:buNone/>
              <a:defRPr sz="2400" b="0" i="0" u="none" strike="noStrike" cap="none">
                <a:solidFill>
                  <a:srgbClr val="106636"/>
                </a:solidFill>
                <a:latin typeface="Arial"/>
                <a:ea typeface="Arial"/>
                <a:cs typeface="Arial"/>
                <a:sym typeface="Arial"/>
              </a:defRPr>
            </a:lvl4pPr>
            <a:lvl5pPr marR="0" lvl="4" algn="ctr" rtl="0">
              <a:spcBef>
                <a:spcPts val="0"/>
              </a:spcBef>
              <a:spcAft>
                <a:spcPts val="0"/>
              </a:spcAft>
              <a:buSzPts val="1400"/>
              <a:buNone/>
              <a:defRPr sz="2400" b="0" i="0" u="none" strike="noStrike" cap="none">
                <a:solidFill>
                  <a:srgbClr val="106636"/>
                </a:solidFill>
                <a:latin typeface="Arial"/>
                <a:ea typeface="Arial"/>
                <a:cs typeface="Arial"/>
                <a:sym typeface="Arial"/>
              </a:defRPr>
            </a:lvl5pPr>
            <a:lvl6pPr marR="0" lvl="5" algn="ctr" rtl="0">
              <a:spcBef>
                <a:spcPts val="0"/>
              </a:spcBef>
              <a:spcAft>
                <a:spcPts val="0"/>
              </a:spcAft>
              <a:buSzPts val="1400"/>
              <a:buNone/>
              <a:defRPr sz="2400" b="0" i="0" u="none" strike="noStrike" cap="none">
                <a:solidFill>
                  <a:srgbClr val="106636"/>
                </a:solidFill>
                <a:latin typeface="Arial"/>
                <a:ea typeface="Arial"/>
                <a:cs typeface="Arial"/>
                <a:sym typeface="Arial"/>
              </a:defRPr>
            </a:lvl6pPr>
            <a:lvl7pPr marR="0" lvl="6" algn="ctr" rtl="0">
              <a:spcBef>
                <a:spcPts val="0"/>
              </a:spcBef>
              <a:spcAft>
                <a:spcPts val="0"/>
              </a:spcAft>
              <a:buSzPts val="1400"/>
              <a:buNone/>
              <a:defRPr sz="2400" b="0" i="0" u="none" strike="noStrike" cap="none">
                <a:solidFill>
                  <a:srgbClr val="106636"/>
                </a:solidFill>
                <a:latin typeface="Arial"/>
                <a:ea typeface="Arial"/>
                <a:cs typeface="Arial"/>
                <a:sym typeface="Arial"/>
              </a:defRPr>
            </a:lvl7pPr>
            <a:lvl8pPr marR="0" lvl="7" algn="ctr" rtl="0">
              <a:spcBef>
                <a:spcPts val="0"/>
              </a:spcBef>
              <a:spcAft>
                <a:spcPts val="0"/>
              </a:spcAft>
              <a:buSzPts val="1400"/>
              <a:buNone/>
              <a:defRPr sz="2400" b="0" i="0" u="none" strike="noStrike" cap="none">
                <a:solidFill>
                  <a:srgbClr val="106636"/>
                </a:solidFill>
                <a:latin typeface="Arial"/>
                <a:ea typeface="Arial"/>
                <a:cs typeface="Arial"/>
                <a:sym typeface="Arial"/>
              </a:defRPr>
            </a:lvl8pPr>
            <a:lvl9pPr marR="0" lvl="8" algn="ctr" rtl="0">
              <a:spcBef>
                <a:spcPts val="0"/>
              </a:spcBef>
              <a:spcAft>
                <a:spcPts val="0"/>
              </a:spcAft>
              <a:buSzPts val="1400"/>
              <a:buNone/>
              <a:defRPr sz="2400" b="0" i="0" u="none" strike="noStrike" cap="none">
                <a:solidFill>
                  <a:srgbClr val="106636"/>
                </a:solidFill>
                <a:latin typeface="Arial"/>
                <a:ea typeface="Arial"/>
                <a:cs typeface="Arial"/>
                <a:sym typeface="Arial"/>
              </a:defRPr>
            </a:lvl9pPr>
          </a:lstStyle>
          <a:p>
            <a:endParaRPr/>
          </a:p>
        </p:txBody>
      </p:sp>
      <p:pic>
        <p:nvPicPr>
          <p:cNvPr id="90" name="Google Shape;90;p10" descr="horizontal-logo-green-text.jpg"/>
          <p:cNvPicPr preferRelativeResize="0"/>
          <p:nvPr/>
        </p:nvPicPr>
        <p:blipFill rotWithShape="1">
          <a:blip r:embed="rId3">
            <a:alphaModFix/>
          </a:blip>
          <a:srcRect/>
          <a:stretch/>
        </p:blipFill>
        <p:spPr>
          <a:xfrm>
            <a:off x="457200" y="6354776"/>
            <a:ext cx="2438400" cy="407987"/>
          </a:xfrm>
          <a:prstGeom prst="rect">
            <a:avLst/>
          </a:prstGeom>
          <a:noFill/>
          <a:ln>
            <a:noFill/>
          </a:ln>
        </p:spPr>
      </p:pic>
      <p:pic>
        <p:nvPicPr>
          <p:cNvPr id="91" name="Google Shape;91;p10" descr="EES_Logo2015.jpg"/>
          <p:cNvPicPr preferRelativeResize="0"/>
          <p:nvPr/>
        </p:nvPicPr>
        <p:blipFill rotWithShape="1">
          <a:blip r:embed="rId4">
            <a:alphaModFix/>
          </a:blip>
          <a:srcRect/>
          <a:stretch/>
        </p:blipFill>
        <p:spPr>
          <a:xfrm>
            <a:off x="6705600" y="6323281"/>
            <a:ext cx="1351650" cy="365760"/>
          </a:xfrm>
          <a:prstGeom prst="rect">
            <a:avLst/>
          </a:prstGeom>
          <a:noFill/>
          <a:ln>
            <a:noFill/>
          </a:ln>
        </p:spPr>
      </p:pic>
      <p:pic>
        <p:nvPicPr>
          <p:cNvPr id="92" name="Google Shape;92;p10" descr="Berkeley_Lab_Logo_Small.png"/>
          <p:cNvPicPr preferRelativeResize="0"/>
          <p:nvPr/>
        </p:nvPicPr>
        <p:blipFill rotWithShape="1">
          <a:blip r:embed="rId5">
            <a:alphaModFix/>
          </a:blip>
          <a:srcRect/>
          <a:stretch/>
        </p:blipFill>
        <p:spPr>
          <a:xfrm>
            <a:off x="8077200" y="6248400"/>
            <a:ext cx="762000" cy="593313"/>
          </a:xfrm>
          <a:prstGeom prst="rect">
            <a:avLst/>
          </a:prstGeom>
          <a:noFill/>
          <a:ln>
            <a:noFill/>
          </a:ln>
        </p:spPr>
      </p:pic>
      <p:pic>
        <p:nvPicPr>
          <p:cNvPr id="93" name="Google Shape;93;p10" descr="ERSP_2010(SBR)-logo.png"/>
          <p:cNvPicPr preferRelativeResize="0"/>
          <p:nvPr/>
        </p:nvPicPr>
        <p:blipFill rotWithShape="1">
          <a:blip r:embed="rId6">
            <a:alphaModFix/>
          </a:blip>
          <a:srcRect/>
          <a:stretch/>
        </p:blipFill>
        <p:spPr>
          <a:xfrm>
            <a:off x="3113679" y="6294120"/>
            <a:ext cx="548640" cy="536473"/>
          </a:xfrm>
          <a:prstGeom prst="rect">
            <a:avLst/>
          </a:prstGeom>
          <a:noFill/>
          <a:ln>
            <a:noFill/>
          </a:ln>
        </p:spPr>
      </p:pic>
      <p:pic>
        <p:nvPicPr>
          <p:cNvPr id="94" name="Google Shape;94;p10"/>
          <p:cNvPicPr preferRelativeResize="0"/>
          <p:nvPr/>
        </p:nvPicPr>
        <p:blipFill rotWithShape="1">
          <a:blip r:embed="rId7">
            <a:alphaModFix/>
          </a:blip>
          <a:srcRect/>
          <a:stretch/>
        </p:blipFill>
        <p:spPr>
          <a:xfrm>
            <a:off x="5960576" y="6293639"/>
            <a:ext cx="548640" cy="524054"/>
          </a:xfrm>
          <a:prstGeom prst="rect">
            <a:avLst/>
          </a:prstGeom>
          <a:noFill/>
          <a:ln>
            <a:noFill/>
          </a:ln>
        </p:spPr>
      </p:pic>
      <p:sp>
        <p:nvSpPr>
          <p:cNvPr id="95" name="Google Shape;95;p10"/>
          <p:cNvSpPr txBox="1">
            <a:spLocks noGrp="1"/>
          </p:cNvSpPr>
          <p:nvPr>
            <p:ph type="body" idx="1"/>
          </p:nvPr>
        </p:nvSpPr>
        <p:spPr>
          <a:xfrm>
            <a:off x="4572000" y="762798"/>
            <a:ext cx="4532604" cy="2652919"/>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Clr>
                <a:srgbClr val="008000"/>
              </a:buClr>
              <a:buSzPts val="1800"/>
              <a:buFont typeface="Arial"/>
              <a:buNone/>
              <a:defRPr sz="1800" b="0" i="0" u="none" strike="noStrike" cap="none">
                <a:solidFill>
                  <a:srgbClr val="008000"/>
                </a:solidFill>
                <a:latin typeface="Arial"/>
                <a:ea typeface="Arial"/>
                <a:cs typeface="Arial"/>
                <a:sym typeface="Arial"/>
              </a:defRPr>
            </a:lvl1pPr>
            <a:lvl2pPr marL="914400" marR="0" lvl="1" indent="-228600" algn="l" rtl="0">
              <a:spcBef>
                <a:spcPts val="280"/>
              </a:spcBef>
              <a:spcAft>
                <a:spcPts val="0"/>
              </a:spcAft>
              <a:buClr>
                <a:srgbClr val="404040"/>
              </a:buClr>
              <a:buSzPts val="1400"/>
              <a:buFont typeface="Arial"/>
              <a:buNone/>
              <a:defRPr sz="14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96" name="Google Shape;96;p10"/>
          <p:cNvSpPr txBox="1">
            <a:spLocks noGrp="1"/>
          </p:cNvSpPr>
          <p:nvPr>
            <p:ph type="body" idx="2"/>
          </p:nvPr>
        </p:nvSpPr>
        <p:spPr>
          <a:xfrm>
            <a:off x="366486" y="5764793"/>
            <a:ext cx="8392886" cy="477460"/>
          </a:xfrm>
          <a:prstGeom prst="rect">
            <a:avLst/>
          </a:prstGeom>
          <a:noFill/>
          <a:ln>
            <a:noFill/>
          </a:ln>
        </p:spPr>
        <p:txBody>
          <a:bodyPr spcFirstLastPara="1" wrap="square" lIns="91425" tIns="45700" rIns="91425" bIns="45700" anchor="ctr" anchorCtr="0">
            <a:noAutofit/>
          </a:bodyPr>
          <a:lstStyle>
            <a:lvl1pPr marL="457200" marR="0" lvl="0" indent="-228600" algn="ctr" rtl="0">
              <a:lnSpc>
                <a:spcPct val="100000"/>
              </a:lnSpc>
              <a:spcBef>
                <a:spcPts val="0"/>
              </a:spcBef>
              <a:spcAft>
                <a:spcPts val="0"/>
              </a:spcAft>
              <a:buClr>
                <a:srgbClr val="008000"/>
              </a:buClr>
              <a:buSzPts val="1000"/>
              <a:buFont typeface="Arial"/>
              <a:buNone/>
              <a:defRPr sz="1000" b="0" i="0" u="none" strike="noStrike" cap="none">
                <a:solidFill>
                  <a:srgbClr val="008000"/>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97" name="Google Shape;97;p10"/>
          <p:cNvSpPr txBox="1">
            <a:spLocks noGrp="1"/>
          </p:cNvSpPr>
          <p:nvPr>
            <p:ph type="body" idx="3"/>
          </p:nvPr>
        </p:nvSpPr>
        <p:spPr>
          <a:xfrm>
            <a:off x="0" y="1059206"/>
            <a:ext cx="4627515" cy="2356511"/>
          </a:xfrm>
          <a:prstGeom prst="rect">
            <a:avLst/>
          </a:prstGeom>
          <a:noFill/>
          <a:ln>
            <a:noFill/>
          </a:ln>
        </p:spPr>
        <p:txBody>
          <a:bodyPr spcFirstLastPara="1" wrap="square" lIns="91425" tIns="45700" rIns="91425" bIns="45700" anchor="t" anchorCtr="0">
            <a:noAutofit/>
          </a:bodyPr>
          <a:lstStyle>
            <a:lvl1pPr marL="457200" marR="0" lvl="0" indent="-228600" algn="just" rtl="0">
              <a:spcBef>
                <a:spcPts val="32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98" name="Google Shape;98;p10"/>
          <p:cNvSpPr txBox="1">
            <a:spLocks noGrp="1"/>
          </p:cNvSpPr>
          <p:nvPr>
            <p:ph type="body" idx="4"/>
          </p:nvPr>
        </p:nvSpPr>
        <p:spPr>
          <a:xfrm>
            <a:off x="0" y="3730751"/>
            <a:ext cx="4627515" cy="2034041"/>
          </a:xfrm>
          <a:prstGeom prst="rect">
            <a:avLst/>
          </a:prstGeom>
          <a:noFill/>
          <a:ln>
            <a:noFill/>
          </a:ln>
        </p:spPr>
        <p:txBody>
          <a:bodyPr spcFirstLastPara="1" wrap="square" lIns="91425" tIns="45700" rIns="91425" bIns="45700" anchor="t" anchorCtr="0">
            <a:noAutofit/>
          </a:bodyPr>
          <a:lstStyle>
            <a:lvl1pPr marL="457200" marR="0" lvl="0" indent="-228600" algn="just" rtl="0">
              <a:spcBef>
                <a:spcPts val="32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99" name="Google Shape;99;p10"/>
          <p:cNvSpPr txBox="1">
            <a:spLocks noGrp="1"/>
          </p:cNvSpPr>
          <p:nvPr>
            <p:ph type="body" idx="5"/>
          </p:nvPr>
        </p:nvSpPr>
        <p:spPr>
          <a:xfrm>
            <a:off x="4572000" y="3730752"/>
            <a:ext cx="4627515" cy="2034041"/>
          </a:xfrm>
          <a:prstGeom prst="rect">
            <a:avLst/>
          </a:prstGeom>
          <a:noFill/>
          <a:ln>
            <a:noFill/>
          </a:ln>
        </p:spPr>
        <p:txBody>
          <a:bodyPr spcFirstLastPara="1" wrap="square" lIns="91425" tIns="45700" rIns="91425" bIns="45700" anchor="t" anchorCtr="0">
            <a:normAutofit/>
          </a:bodyPr>
          <a:lstStyle>
            <a:lvl1pPr marL="457200" marR="0" lvl="0" indent="-317500" algn="just" rtl="0">
              <a:spcBef>
                <a:spcPts val="28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00" name="Google Shape;100;p10"/>
          <p:cNvSpPr txBox="1">
            <a:spLocks noGrp="1"/>
          </p:cNvSpPr>
          <p:nvPr>
            <p:ph type="body" idx="6"/>
          </p:nvPr>
        </p:nvSpPr>
        <p:spPr>
          <a:xfrm>
            <a:off x="3662319" y="6260098"/>
            <a:ext cx="2298257" cy="557595"/>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200"/>
              </a:spcBef>
              <a:spcAft>
                <a:spcPts val="0"/>
              </a:spcAft>
              <a:buClr>
                <a:srgbClr val="008000"/>
              </a:buClr>
              <a:buSzPts val="1000"/>
              <a:buFont typeface="Arial"/>
              <a:buNone/>
              <a:defRPr sz="1000" b="1" i="0" u="none" strike="noStrike" cap="none">
                <a:solidFill>
                  <a:srgbClr val="008000"/>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
          <p:cNvSpPr txBox="1"/>
          <p:nvPr/>
        </p:nvSpPr>
        <p:spPr>
          <a:xfrm>
            <a:off x="3387840" y="3906839"/>
            <a:ext cx="5786275" cy="27813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008000"/>
              </a:buClr>
              <a:buSzPts val="1800"/>
              <a:buFont typeface="Arial"/>
              <a:buNone/>
            </a:pPr>
            <a:r>
              <a:rPr lang="en-US" sz="1800" b="1" i="0" u="none" strike="noStrike" cap="none">
                <a:solidFill>
                  <a:srgbClr val="008000"/>
                </a:solidFill>
                <a:latin typeface="Arial"/>
                <a:ea typeface="Arial"/>
                <a:cs typeface="Arial"/>
                <a:sym typeface="Arial"/>
              </a:rPr>
              <a:t>Research Details</a:t>
            </a:r>
            <a:endParaRPr/>
          </a:p>
        </p:txBody>
      </p:sp>
      <p:sp>
        <p:nvSpPr>
          <p:cNvPr id="11" name="Google Shape;11;p2"/>
          <p:cNvSpPr txBox="1"/>
          <p:nvPr/>
        </p:nvSpPr>
        <p:spPr>
          <a:xfrm>
            <a:off x="3387840" y="2337119"/>
            <a:ext cx="5786275" cy="274638"/>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008000"/>
              </a:buClr>
              <a:buSzPts val="1800"/>
              <a:buFont typeface="Arial"/>
              <a:buNone/>
            </a:pPr>
            <a:r>
              <a:rPr lang="en-US" sz="1800" b="1" i="0" u="none" strike="noStrike" cap="none">
                <a:solidFill>
                  <a:srgbClr val="008000"/>
                </a:solidFill>
                <a:latin typeface="Arial"/>
                <a:ea typeface="Arial"/>
                <a:cs typeface="Arial"/>
                <a:sym typeface="Arial"/>
              </a:rPr>
              <a:t>Significance and Impact</a:t>
            </a:r>
            <a:endParaRPr sz="1800" b="1" i="0" u="none" strike="noStrike" cap="none">
              <a:solidFill>
                <a:srgbClr val="008000"/>
              </a:solidFill>
              <a:latin typeface="Arial"/>
              <a:ea typeface="Arial"/>
              <a:cs typeface="Arial"/>
              <a:sym typeface="Arial"/>
            </a:endParaRPr>
          </a:p>
        </p:txBody>
      </p:sp>
      <p:sp>
        <p:nvSpPr>
          <p:cNvPr id="12" name="Google Shape;12;p2"/>
          <p:cNvSpPr txBox="1"/>
          <p:nvPr/>
        </p:nvSpPr>
        <p:spPr>
          <a:xfrm>
            <a:off x="3387840" y="782639"/>
            <a:ext cx="5786275" cy="274638"/>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008000"/>
              </a:buClr>
              <a:buSzPts val="1800"/>
              <a:buFont typeface="Arial"/>
              <a:buNone/>
            </a:pPr>
            <a:r>
              <a:rPr lang="en-US" sz="1800" b="1" i="0" u="none" strike="noStrike" cap="none">
                <a:solidFill>
                  <a:srgbClr val="008000"/>
                </a:solidFill>
                <a:latin typeface="Arial"/>
                <a:ea typeface="Arial"/>
                <a:cs typeface="Arial"/>
                <a:sym typeface="Arial"/>
              </a:rPr>
              <a:t>Scientific Achievement</a:t>
            </a:r>
            <a:endParaRPr sz="1800" b="1" i="0" u="none" strike="noStrike" cap="none">
              <a:solidFill>
                <a:srgbClr val="008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7"/>
        <p:cNvGrpSpPr/>
        <p:nvPr/>
      </p:nvGrpSpPr>
      <p:grpSpPr>
        <a:xfrm>
          <a:off x="0" y="0"/>
          <a:ext cx="0" cy="0"/>
          <a:chOff x="0" y="0"/>
          <a:chExt cx="0" cy="0"/>
        </a:xfrm>
      </p:grpSpPr>
      <p:sp>
        <p:nvSpPr>
          <p:cNvPr id="38" name="Google Shape;38;p5"/>
          <p:cNvSpPr txBox="1"/>
          <p:nvPr/>
        </p:nvSpPr>
        <p:spPr>
          <a:xfrm>
            <a:off x="3387840" y="3906839"/>
            <a:ext cx="5786275" cy="27813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E86E25"/>
              </a:buClr>
              <a:buSzPts val="1800"/>
              <a:buFont typeface="Arial"/>
              <a:buNone/>
            </a:pPr>
            <a:r>
              <a:rPr lang="en-US" sz="1800" b="1" i="0" u="none" strike="noStrike" cap="none">
                <a:solidFill>
                  <a:srgbClr val="E86E25"/>
                </a:solidFill>
                <a:latin typeface="Arial"/>
                <a:ea typeface="Arial"/>
                <a:cs typeface="Arial"/>
                <a:sym typeface="Arial"/>
              </a:rPr>
              <a:t>Research Details</a:t>
            </a:r>
            <a:endParaRPr/>
          </a:p>
        </p:txBody>
      </p:sp>
      <p:sp>
        <p:nvSpPr>
          <p:cNvPr id="39" name="Google Shape;39;p5"/>
          <p:cNvSpPr txBox="1"/>
          <p:nvPr/>
        </p:nvSpPr>
        <p:spPr>
          <a:xfrm>
            <a:off x="3387840" y="2337119"/>
            <a:ext cx="5786275" cy="274638"/>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E86E25"/>
              </a:buClr>
              <a:buSzPts val="1800"/>
              <a:buFont typeface="Arial"/>
              <a:buNone/>
            </a:pPr>
            <a:r>
              <a:rPr lang="en-US" sz="1800" b="1" i="0" u="none" strike="noStrike" cap="none">
                <a:solidFill>
                  <a:srgbClr val="E86E25"/>
                </a:solidFill>
                <a:latin typeface="Arial"/>
                <a:ea typeface="Arial"/>
                <a:cs typeface="Arial"/>
                <a:sym typeface="Arial"/>
              </a:rPr>
              <a:t>Significance and Impact</a:t>
            </a:r>
            <a:endParaRPr/>
          </a:p>
        </p:txBody>
      </p:sp>
      <p:sp>
        <p:nvSpPr>
          <p:cNvPr id="40" name="Google Shape;40;p5"/>
          <p:cNvSpPr txBox="1"/>
          <p:nvPr/>
        </p:nvSpPr>
        <p:spPr>
          <a:xfrm>
            <a:off x="3387840" y="782639"/>
            <a:ext cx="5786275" cy="274638"/>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E86E25"/>
              </a:buClr>
              <a:buSzPts val="1800"/>
              <a:buFont typeface="Arial"/>
              <a:buNone/>
            </a:pPr>
            <a:r>
              <a:rPr lang="en-US" sz="1800" b="1" i="0" u="none" strike="noStrike" cap="none">
                <a:solidFill>
                  <a:srgbClr val="E86E25"/>
                </a:solidFill>
                <a:latin typeface="Arial"/>
                <a:ea typeface="Arial"/>
                <a:cs typeface="Arial"/>
                <a:sym typeface="Arial"/>
              </a:rPr>
              <a:t>Scientific Achievement</a:t>
            </a:r>
            <a:endParaRPr/>
          </a:p>
        </p:txBody>
      </p:sp>
    </p:spTree>
  </p:cSld>
  <p:clrMap bg1="lt1" tx1="dk1" bg2="dk2" tx2="lt2" accent1="accent1" accent2="accent2" accent3="accent3" accent4="accent4" accent5="accent5" accent6="accent6" hlink="hlink" folHlink="folHlink"/>
  <p:sldLayoutIdLst>
    <p:sldLayoutId id="2147483652" r:id="rId1"/>
    <p:sldLayoutId id="2147483653" r:id="rId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3"/>
        <p:cNvGrpSpPr/>
        <p:nvPr/>
      </p:nvGrpSpPr>
      <p:grpSpPr>
        <a:xfrm>
          <a:off x="0" y="0"/>
          <a:ext cx="0" cy="0"/>
          <a:chOff x="0" y="0"/>
          <a:chExt cx="0" cy="0"/>
        </a:xfrm>
      </p:grpSpPr>
      <p:sp>
        <p:nvSpPr>
          <p:cNvPr id="74" name="Google Shape;74;p8"/>
          <p:cNvSpPr txBox="1"/>
          <p:nvPr/>
        </p:nvSpPr>
        <p:spPr>
          <a:xfrm>
            <a:off x="4572000" y="3429000"/>
            <a:ext cx="4627515" cy="27813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008000"/>
              </a:buClr>
              <a:buSzPts val="1800"/>
              <a:buFont typeface="Arial"/>
              <a:buNone/>
            </a:pPr>
            <a:r>
              <a:rPr lang="en-US" sz="1800" b="1" i="0" u="none" strike="noStrike" cap="none">
                <a:solidFill>
                  <a:srgbClr val="008000"/>
                </a:solidFill>
                <a:latin typeface="Arial"/>
                <a:ea typeface="Arial"/>
                <a:cs typeface="Arial"/>
                <a:sym typeface="Arial"/>
              </a:rPr>
              <a:t>Research Details</a:t>
            </a:r>
            <a:endParaRPr/>
          </a:p>
        </p:txBody>
      </p:sp>
      <p:sp>
        <p:nvSpPr>
          <p:cNvPr id="75" name="Google Shape;75;p8"/>
          <p:cNvSpPr txBox="1"/>
          <p:nvPr/>
        </p:nvSpPr>
        <p:spPr>
          <a:xfrm>
            <a:off x="0" y="3429000"/>
            <a:ext cx="4627515" cy="274638"/>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008000"/>
              </a:buClr>
              <a:buSzPts val="1800"/>
              <a:buFont typeface="Arial"/>
              <a:buNone/>
            </a:pPr>
            <a:r>
              <a:rPr lang="en-US" sz="1800" b="1" i="0" u="none" strike="noStrike" cap="none">
                <a:solidFill>
                  <a:srgbClr val="008000"/>
                </a:solidFill>
                <a:latin typeface="Arial"/>
                <a:ea typeface="Arial"/>
                <a:cs typeface="Arial"/>
                <a:sym typeface="Arial"/>
              </a:rPr>
              <a:t>Significance and Impact</a:t>
            </a:r>
            <a:endParaRPr/>
          </a:p>
        </p:txBody>
      </p:sp>
      <p:sp>
        <p:nvSpPr>
          <p:cNvPr id="76" name="Google Shape;76;p8"/>
          <p:cNvSpPr txBox="1"/>
          <p:nvPr/>
        </p:nvSpPr>
        <p:spPr>
          <a:xfrm>
            <a:off x="0" y="762797"/>
            <a:ext cx="4627515" cy="274638"/>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008000"/>
              </a:buClr>
              <a:buSzPts val="1800"/>
              <a:buFont typeface="Arial"/>
              <a:buNone/>
            </a:pPr>
            <a:r>
              <a:rPr lang="en-US" sz="1800" b="1" i="0" u="none" strike="noStrike" cap="none">
                <a:solidFill>
                  <a:srgbClr val="008000"/>
                </a:solidFill>
                <a:latin typeface="Arial"/>
                <a:ea typeface="Arial"/>
                <a:cs typeface="Arial"/>
                <a:sym typeface="Arial"/>
              </a:rPr>
              <a:t>Scientific Achievement</a:t>
            </a:r>
            <a:endParaRPr/>
          </a:p>
        </p:txBody>
      </p:sp>
    </p:spTree>
  </p:cSld>
  <p:clrMap bg1="lt1" tx1="dk1" bg2="dk2" tx2="lt2" accent1="accent1" accent2="accent2" accent3="accent3" accent4="accent4" accent5="accent5" accent6="accent6" hlink="hlink" folHlink="folHlink"/>
  <p:sldLayoutIdLst>
    <p:sldLayoutId id="2147483655" r:id="rId1"/>
    <p:sldLayoutId id="2147483656" r:id="rId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ge69e41e085_1_0"/>
          <p:cNvSpPr txBox="1">
            <a:spLocks noGrp="1"/>
          </p:cNvSpPr>
          <p:nvPr>
            <p:ph type="title"/>
          </p:nvPr>
        </p:nvSpPr>
        <p:spPr>
          <a:xfrm>
            <a:off x="130800" y="-4625"/>
            <a:ext cx="9013200" cy="7086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2200"/>
              <a:t>Constraining and Characterizing the size of Atmospheric Rivers: A perspective independent from the detection algorithm</a:t>
            </a:r>
            <a:endParaRPr sz="2200"/>
          </a:p>
        </p:txBody>
      </p:sp>
      <p:sp>
        <p:nvSpPr>
          <p:cNvPr id="121" name="Google Shape;121;ge69e41e085_1_0"/>
          <p:cNvSpPr txBox="1">
            <a:spLocks noGrp="1"/>
          </p:cNvSpPr>
          <p:nvPr>
            <p:ph type="body" idx="2"/>
          </p:nvPr>
        </p:nvSpPr>
        <p:spPr>
          <a:xfrm>
            <a:off x="33600" y="5054775"/>
            <a:ext cx="3288900" cy="688200"/>
          </a:xfrm>
          <a:prstGeom prst="rect">
            <a:avLst/>
          </a:prstGeom>
          <a:noFill/>
          <a:ln>
            <a:noFill/>
          </a:ln>
        </p:spPr>
        <p:txBody>
          <a:bodyPr spcFirstLastPara="1" wrap="square" lIns="91425" tIns="45700" rIns="91425" bIns="45700" anchor="t" anchorCtr="0">
            <a:noAutofit/>
          </a:bodyPr>
          <a:lstStyle/>
          <a:p>
            <a:pPr marL="0" lvl="0" indent="0" algn="just" rtl="0">
              <a:lnSpc>
                <a:spcPct val="100000"/>
              </a:lnSpc>
              <a:spcBef>
                <a:spcPts val="0"/>
              </a:spcBef>
              <a:spcAft>
                <a:spcPts val="0"/>
              </a:spcAft>
              <a:buClr>
                <a:srgbClr val="008000"/>
              </a:buClr>
              <a:buSzPts val="1000"/>
              <a:buNone/>
            </a:pPr>
            <a:r>
              <a:rPr lang="en-US"/>
              <a:t>Inda-Díaz, H. A., O'Brien, T. A., Zhou, Y., &amp; Collins, W. D. (2021). Constraining and Characterizing the size of Atmospheric Rivers: A perspective independent from the detection algorithm. Journal of Geophysical Research: Atmospheres, 126, e2020JD033746. https://doi.org/10.1029/2020JD033746, Accepted</a:t>
            </a:r>
            <a:endParaRPr/>
          </a:p>
          <a:p>
            <a:pPr marL="0" lvl="0" indent="0" algn="just" rtl="0">
              <a:lnSpc>
                <a:spcPct val="100000"/>
              </a:lnSpc>
              <a:spcBef>
                <a:spcPts val="0"/>
              </a:spcBef>
              <a:spcAft>
                <a:spcPts val="0"/>
              </a:spcAft>
              <a:buClr>
                <a:srgbClr val="008000"/>
              </a:buClr>
              <a:buSzPts val="1000"/>
              <a:buNone/>
            </a:pPr>
            <a:endParaRPr/>
          </a:p>
        </p:txBody>
      </p:sp>
      <p:sp>
        <p:nvSpPr>
          <p:cNvPr id="122" name="Google Shape;122;ge69e41e085_1_0"/>
          <p:cNvSpPr txBox="1">
            <a:spLocks noGrp="1"/>
          </p:cNvSpPr>
          <p:nvPr>
            <p:ph type="body" idx="3"/>
          </p:nvPr>
        </p:nvSpPr>
        <p:spPr>
          <a:xfrm>
            <a:off x="3387840" y="1079048"/>
            <a:ext cx="5786400" cy="1214100"/>
          </a:xfrm>
          <a:prstGeom prst="rect">
            <a:avLst/>
          </a:prstGeom>
          <a:noFill/>
          <a:ln>
            <a:noFill/>
          </a:ln>
        </p:spPr>
        <p:txBody>
          <a:bodyPr spcFirstLastPara="1" wrap="square" lIns="91425" tIns="45700" rIns="91425" bIns="45700" anchor="t" anchorCtr="0">
            <a:noAutofit/>
          </a:bodyPr>
          <a:lstStyle/>
          <a:p>
            <a:pPr marL="228600" lvl="0" indent="0" algn="l" rtl="0">
              <a:spcBef>
                <a:spcPts val="0"/>
              </a:spcBef>
              <a:spcAft>
                <a:spcPts val="0"/>
              </a:spcAft>
              <a:buClr>
                <a:schemeClr val="dk1"/>
              </a:buClr>
              <a:buSzPts val="1600"/>
              <a:buNone/>
            </a:pPr>
            <a:r>
              <a:rPr lang="en-US" sz="1400"/>
              <a:t>Five novel methods for estimation of Atmospheric Rivers (AR) were developed in this work. These methods estimate the AR size independently of any detection algorithm. We managed to reduce the uncertainty and range in size estimation compared with the existing methods. </a:t>
            </a:r>
            <a:endParaRPr sz="1400"/>
          </a:p>
        </p:txBody>
      </p:sp>
      <p:sp>
        <p:nvSpPr>
          <p:cNvPr id="123" name="Google Shape;123;ge69e41e085_1_0"/>
          <p:cNvSpPr txBox="1">
            <a:spLocks noGrp="1"/>
          </p:cNvSpPr>
          <p:nvPr>
            <p:ph type="body" idx="4"/>
          </p:nvPr>
        </p:nvSpPr>
        <p:spPr>
          <a:xfrm>
            <a:off x="3387850" y="2641150"/>
            <a:ext cx="5871300" cy="1310700"/>
          </a:xfrm>
          <a:prstGeom prst="rect">
            <a:avLst/>
          </a:prstGeom>
          <a:noFill/>
          <a:ln>
            <a:noFill/>
          </a:ln>
        </p:spPr>
        <p:txBody>
          <a:bodyPr spcFirstLastPara="1" wrap="square" lIns="91425" tIns="45700" rIns="91425" bIns="45700" anchor="t" anchorCtr="0">
            <a:noAutofit/>
          </a:bodyPr>
          <a:lstStyle/>
          <a:p>
            <a:pPr marL="228600" lvl="0" indent="0" algn="l" rtl="0">
              <a:spcBef>
                <a:spcPts val="0"/>
              </a:spcBef>
              <a:spcAft>
                <a:spcPts val="0"/>
              </a:spcAft>
              <a:buClr>
                <a:schemeClr val="dk1"/>
              </a:buClr>
              <a:buSzPts val="1600"/>
              <a:buNone/>
            </a:pPr>
            <a:r>
              <a:rPr lang="en-US" sz="1400"/>
              <a:t>The methods developed in this work result in a narrower range of AR size. Moreover, they provide objective way to estimate AR size independently from the detection algorithm, which can help for evaluating the AR size change (area, length, width) in future climate change scenarios.</a:t>
            </a:r>
            <a:endParaRPr sz="1400"/>
          </a:p>
        </p:txBody>
      </p:sp>
      <p:sp>
        <p:nvSpPr>
          <p:cNvPr id="124" name="Google Shape;124;ge69e41e085_1_0"/>
          <p:cNvSpPr txBox="1">
            <a:spLocks noGrp="1"/>
          </p:cNvSpPr>
          <p:nvPr>
            <p:ph type="body" idx="5"/>
          </p:nvPr>
        </p:nvSpPr>
        <p:spPr>
          <a:xfrm>
            <a:off x="3305950" y="4208250"/>
            <a:ext cx="5786400" cy="2034000"/>
          </a:xfrm>
          <a:prstGeom prst="rect">
            <a:avLst/>
          </a:prstGeom>
          <a:noFill/>
          <a:ln>
            <a:noFill/>
          </a:ln>
        </p:spPr>
        <p:txBody>
          <a:bodyPr spcFirstLastPara="1" wrap="square" lIns="91425" tIns="45700" rIns="91425" bIns="45700" anchor="t" anchorCtr="0">
            <a:noAutofit/>
          </a:bodyPr>
          <a:lstStyle/>
          <a:p>
            <a:pPr marL="228600" lvl="0" indent="-288925" algn="l" rtl="0">
              <a:spcBef>
                <a:spcPts val="0"/>
              </a:spcBef>
              <a:spcAft>
                <a:spcPts val="0"/>
              </a:spcAft>
              <a:buClr>
                <a:schemeClr val="dk1"/>
              </a:buClr>
              <a:buSzPts val="1400"/>
              <a:buFont typeface="Arial"/>
              <a:buChar char="‒"/>
            </a:pPr>
            <a:r>
              <a:rPr lang="en-US" dirty="0"/>
              <a:t>Develops independent 5 size estimation methods:</a:t>
            </a:r>
            <a:endParaRPr dirty="0"/>
          </a:p>
          <a:p>
            <a:pPr marL="228600" lvl="1" indent="-76200" algn="l" rtl="0">
              <a:spcBef>
                <a:spcPts val="0"/>
              </a:spcBef>
              <a:spcAft>
                <a:spcPts val="0"/>
              </a:spcAft>
              <a:buSzPts val="1200"/>
              <a:buChar char="•"/>
            </a:pPr>
            <a:r>
              <a:rPr lang="en-US" sz="1200" dirty="0"/>
              <a:t>Principal Component Analysis of Integrated </a:t>
            </a:r>
            <a:r>
              <a:rPr lang="en-US" sz="1200" dirty="0" err="1"/>
              <a:t>Vaport</a:t>
            </a:r>
            <a:r>
              <a:rPr lang="en-US" sz="1200" dirty="0"/>
              <a:t> Transport (IVT) </a:t>
            </a:r>
            <a:r>
              <a:rPr lang="en-US" sz="1200" b="1" dirty="0"/>
              <a:t>(PC)</a:t>
            </a:r>
            <a:endParaRPr sz="1200" b="1" dirty="0"/>
          </a:p>
          <a:p>
            <a:pPr marL="228600" lvl="1" indent="-76200" algn="l" rtl="0">
              <a:spcBef>
                <a:spcPts val="0"/>
              </a:spcBef>
              <a:spcAft>
                <a:spcPts val="0"/>
              </a:spcAft>
              <a:buSzPts val="1200"/>
              <a:buChar char="•"/>
            </a:pPr>
            <a:r>
              <a:rPr lang="en-US" sz="1200" dirty="0"/>
              <a:t>Statistical Overlapping with background IVT PDF </a:t>
            </a:r>
            <a:r>
              <a:rPr lang="en-US" sz="1200" b="1" dirty="0"/>
              <a:t>(SO)</a:t>
            </a:r>
            <a:endParaRPr sz="1200" dirty="0"/>
          </a:p>
          <a:p>
            <a:pPr marL="228600" lvl="1" indent="-76200" algn="l" rtl="0">
              <a:spcBef>
                <a:spcPts val="0"/>
              </a:spcBef>
              <a:spcAft>
                <a:spcPts val="0"/>
              </a:spcAft>
              <a:buSzPts val="1200"/>
              <a:buChar char="•"/>
            </a:pPr>
            <a:r>
              <a:rPr lang="en-US" sz="1200" dirty="0" err="1"/>
              <a:t>Kolmovorov</a:t>
            </a:r>
            <a:r>
              <a:rPr lang="en-US" sz="1200" dirty="0"/>
              <a:t>-Smirnoff test of AR composite IVT and background field </a:t>
            </a:r>
            <a:r>
              <a:rPr lang="en-US" sz="1200" b="1" dirty="0"/>
              <a:t>(BG)</a:t>
            </a:r>
            <a:endParaRPr sz="1200" dirty="0"/>
          </a:p>
          <a:p>
            <a:pPr marL="228600" lvl="1" indent="-76200" algn="l" rtl="0">
              <a:spcBef>
                <a:spcPts val="0"/>
              </a:spcBef>
              <a:spcAft>
                <a:spcPts val="0"/>
              </a:spcAft>
              <a:buSzPts val="1200"/>
              <a:buChar char="•"/>
            </a:pPr>
            <a:r>
              <a:rPr lang="en-US" sz="1200"/>
              <a:t>Lagrangian tracers simulation to estimate AR area </a:t>
            </a:r>
            <a:r>
              <a:rPr lang="en-US" sz="1200" b="1"/>
              <a:t>(LT)</a:t>
            </a:r>
            <a:endParaRPr sz="1200"/>
          </a:p>
          <a:p>
            <a:pPr marL="228600" lvl="1" indent="-76200" algn="l" rtl="0">
              <a:spcBef>
                <a:spcPts val="0"/>
              </a:spcBef>
              <a:spcAft>
                <a:spcPts val="0"/>
              </a:spcAft>
              <a:buSzPts val="1200"/>
              <a:buChar char="•"/>
            </a:pPr>
            <a:r>
              <a:rPr lang="en-US" sz="1200" dirty="0"/>
              <a:t>Hand-labeled AR using </a:t>
            </a:r>
            <a:r>
              <a:rPr lang="en-US" sz="1200" dirty="0" err="1"/>
              <a:t>ClimateContours</a:t>
            </a:r>
            <a:r>
              <a:rPr lang="en-US" sz="1200" dirty="0"/>
              <a:t> tool from LBL-developed </a:t>
            </a:r>
            <a:r>
              <a:rPr lang="en-US" sz="1200" dirty="0" err="1"/>
              <a:t>ClimateNet</a:t>
            </a:r>
            <a:r>
              <a:rPr lang="en-US" sz="1200" dirty="0"/>
              <a:t> software </a:t>
            </a:r>
            <a:r>
              <a:rPr lang="en-US" sz="1200" b="1" dirty="0"/>
              <a:t>(CN)</a:t>
            </a:r>
            <a:endParaRPr sz="1200" b="1" dirty="0"/>
          </a:p>
          <a:p>
            <a:pPr marL="228600" lvl="0" indent="-288925" algn="l" rtl="0">
              <a:spcBef>
                <a:spcPts val="0"/>
              </a:spcBef>
              <a:spcAft>
                <a:spcPts val="0"/>
              </a:spcAft>
              <a:buSzPts val="1400"/>
              <a:buChar char="‒"/>
            </a:pPr>
            <a:r>
              <a:rPr lang="en-US" dirty="0"/>
              <a:t>Uses a fast, robust probability estimation method (the LBL-developed </a:t>
            </a:r>
            <a:r>
              <a:rPr lang="en-US" i="1" dirty="0"/>
              <a:t>fastKDE</a:t>
            </a:r>
            <a:r>
              <a:rPr lang="en-US" dirty="0"/>
              <a:t>) to create Probability Density Functions, Conditional Probability Distributions, and Bivariate PDFs.</a:t>
            </a:r>
            <a:endParaRPr dirty="0"/>
          </a:p>
        </p:txBody>
      </p:sp>
      <p:pic>
        <p:nvPicPr>
          <p:cNvPr id="125" name="Google Shape;125;ge69e41e085_1_0" descr="A picture containing drawing&#10;&#10;Description automatically generated"/>
          <p:cNvPicPr preferRelativeResize="0">
            <a:picLocks noGrp="1"/>
          </p:cNvPicPr>
          <p:nvPr>
            <p:ph type="pic" idx="6"/>
          </p:nvPr>
        </p:nvPicPr>
        <p:blipFill rotWithShape="1">
          <a:blip r:embed="rId3">
            <a:alphaModFix/>
          </a:blip>
          <a:srcRect l="-2373" t="-6360" r="2233"/>
          <a:stretch/>
        </p:blipFill>
        <p:spPr>
          <a:xfrm>
            <a:off x="3389586" y="6242253"/>
            <a:ext cx="2364900" cy="615600"/>
          </a:xfrm>
          <a:prstGeom prst="rect">
            <a:avLst/>
          </a:prstGeom>
          <a:noFill/>
          <a:ln>
            <a:noFill/>
          </a:ln>
        </p:spPr>
      </p:pic>
      <p:pic>
        <p:nvPicPr>
          <p:cNvPr id="126" name="Google Shape;126;ge69e41e085_1_0"/>
          <p:cNvPicPr preferRelativeResize="0"/>
          <p:nvPr/>
        </p:nvPicPr>
        <p:blipFill>
          <a:blip r:embed="rId4">
            <a:alphaModFix/>
          </a:blip>
          <a:stretch>
            <a:fillRect/>
          </a:stretch>
        </p:blipFill>
        <p:spPr>
          <a:xfrm>
            <a:off x="0" y="859463"/>
            <a:ext cx="3288850" cy="1653278"/>
          </a:xfrm>
          <a:prstGeom prst="rect">
            <a:avLst/>
          </a:prstGeom>
          <a:noFill/>
          <a:ln>
            <a:noFill/>
          </a:ln>
        </p:spPr>
      </p:pic>
      <p:pic>
        <p:nvPicPr>
          <p:cNvPr id="127" name="Google Shape;127;ge69e41e085_1_0"/>
          <p:cNvPicPr preferRelativeResize="0"/>
          <p:nvPr/>
        </p:nvPicPr>
        <p:blipFill>
          <a:blip r:embed="rId5">
            <a:alphaModFix/>
          </a:blip>
          <a:stretch>
            <a:fillRect/>
          </a:stretch>
        </p:blipFill>
        <p:spPr>
          <a:xfrm>
            <a:off x="130800" y="3200400"/>
            <a:ext cx="3158050" cy="1166727"/>
          </a:xfrm>
          <a:prstGeom prst="rect">
            <a:avLst/>
          </a:prstGeom>
          <a:noFill/>
          <a:ln>
            <a:noFill/>
          </a:ln>
        </p:spPr>
      </p:pic>
      <p:sp>
        <p:nvSpPr>
          <p:cNvPr id="128" name="Google Shape;128;ge69e41e085_1_0"/>
          <p:cNvSpPr txBox="1">
            <a:spLocks noGrp="1"/>
          </p:cNvSpPr>
          <p:nvPr>
            <p:ph type="body" idx="2"/>
          </p:nvPr>
        </p:nvSpPr>
        <p:spPr>
          <a:xfrm>
            <a:off x="130800" y="2474375"/>
            <a:ext cx="2896500" cy="688200"/>
          </a:xfrm>
          <a:prstGeom prst="rect">
            <a:avLst/>
          </a:prstGeom>
          <a:noFill/>
          <a:ln>
            <a:noFill/>
          </a:ln>
        </p:spPr>
        <p:txBody>
          <a:bodyPr spcFirstLastPara="1" wrap="square" lIns="91425" tIns="45700" rIns="91425" bIns="45700" anchor="t" anchorCtr="0">
            <a:noAutofit/>
          </a:bodyPr>
          <a:lstStyle/>
          <a:p>
            <a:pPr marL="0" lvl="0" indent="0" algn="just" rtl="0">
              <a:lnSpc>
                <a:spcPct val="100000"/>
              </a:lnSpc>
              <a:spcBef>
                <a:spcPts val="0"/>
              </a:spcBef>
              <a:spcAft>
                <a:spcPts val="0"/>
              </a:spcAft>
              <a:buClr>
                <a:srgbClr val="008000"/>
              </a:buClr>
              <a:buSzPts val="1000"/>
              <a:buNone/>
            </a:pPr>
            <a:r>
              <a:rPr lang="en-US"/>
              <a:t>AR area estimation by ARTMIP algorithms (white background) and the novel five methods of this work (colored background).</a:t>
            </a:r>
            <a:endParaRPr/>
          </a:p>
          <a:p>
            <a:pPr marL="0" lvl="0" indent="0" algn="just" rtl="0">
              <a:lnSpc>
                <a:spcPct val="100000"/>
              </a:lnSpc>
              <a:spcBef>
                <a:spcPts val="0"/>
              </a:spcBef>
              <a:spcAft>
                <a:spcPts val="0"/>
              </a:spcAft>
              <a:buClr>
                <a:srgbClr val="008000"/>
              </a:buClr>
              <a:buSzPts val="1000"/>
              <a:buNone/>
            </a:pPr>
            <a:endParaRPr/>
          </a:p>
        </p:txBody>
      </p:sp>
      <p:sp>
        <p:nvSpPr>
          <p:cNvPr id="129" name="Google Shape;129;ge69e41e085_1_0"/>
          <p:cNvSpPr txBox="1">
            <a:spLocks noGrp="1"/>
          </p:cNvSpPr>
          <p:nvPr>
            <p:ph type="body" idx="2"/>
          </p:nvPr>
        </p:nvSpPr>
        <p:spPr>
          <a:xfrm>
            <a:off x="54600" y="4379375"/>
            <a:ext cx="2972700" cy="688200"/>
          </a:xfrm>
          <a:prstGeom prst="rect">
            <a:avLst/>
          </a:prstGeom>
          <a:noFill/>
          <a:ln>
            <a:noFill/>
          </a:ln>
        </p:spPr>
        <p:txBody>
          <a:bodyPr spcFirstLastPara="1" wrap="square" lIns="91425" tIns="45700" rIns="91425" bIns="45700" anchor="t" anchorCtr="0">
            <a:noAutofit/>
          </a:bodyPr>
          <a:lstStyle/>
          <a:p>
            <a:pPr marL="0" lvl="0" indent="0" algn="just" rtl="0">
              <a:lnSpc>
                <a:spcPct val="100000"/>
              </a:lnSpc>
              <a:spcBef>
                <a:spcPts val="0"/>
              </a:spcBef>
              <a:spcAft>
                <a:spcPts val="0"/>
              </a:spcAft>
              <a:buClr>
                <a:srgbClr val="008000"/>
              </a:buClr>
              <a:buSzPts val="1000"/>
              <a:buNone/>
            </a:pPr>
            <a:r>
              <a:rPr lang="en-US"/>
              <a:t>Summary and illustration of the five methods used in this work, for the AR generated in the northwestern vs northeastern Pacific ocean.</a:t>
            </a:r>
            <a:endParaRPr/>
          </a:p>
          <a:p>
            <a:pPr marL="0" lvl="0" indent="0" algn="just" rtl="0">
              <a:lnSpc>
                <a:spcPct val="100000"/>
              </a:lnSpc>
              <a:spcBef>
                <a:spcPts val="0"/>
              </a:spcBef>
              <a:spcAft>
                <a:spcPts val="0"/>
              </a:spcAft>
              <a:buClr>
                <a:srgbClr val="008000"/>
              </a:buClr>
              <a:buSzPts val="1000"/>
              <a:buNone/>
            </a:pPr>
            <a:endParaRPr/>
          </a:p>
        </p:txBody>
      </p:sp>
    </p:spTree>
  </p:cSld>
  <p:clrMapOvr>
    <a:masterClrMapping/>
  </p:clrMapOvr>
</p:sld>
</file>

<file path=ppt/theme/theme1.xml><?xml version="1.0" encoding="utf-8"?>
<a:theme xmlns:a="http://schemas.openxmlformats.org/drawingml/2006/main" name="DOE-SC EESA Highlights">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ther EESA Highlights (not DOE-SC)">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Horizonal Img_DOE-SC EESA Highlights">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314</Words>
  <Application>Microsoft Macintosh PowerPoint</Application>
  <PresentationFormat>On-screen Show (4:3)</PresentationFormat>
  <Paragraphs>13</Paragraphs>
  <Slides>1</Slides>
  <Notes>1</Notes>
  <HiddenSlides>0</HiddenSlides>
  <MMClips>0</MMClips>
  <ScaleCrop>false</ScaleCrop>
  <HeadingPairs>
    <vt:vector size="6" baseType="variant">
      <vt:variant>
        <vt:lpstr>Fonts Used</vt:lpstr>
      </vt:variant>
      <vt:variant>
        <vt:i4>1</vt:i4>
      </vt:variant>
      <vt:variant>
        <vt:lpstr>Theme</vt:lpstr>
      </vt:variant>
      <vt:variant>
        <vt:i4>3</vt:i4>
      </vt:variant>
      <vt:variant>
        <vt:lpstr>Slide Titles</vt:lpstr>
      </vt:variant>
      <vt:variant>
        <vt:i4>1</vt:i4>
      </vt:variant>
    </vt:vector>
  </HeadingPairs>
  <TitlesOfParts>
    <vt:vector size="5" baseType="lpstr">
      <vt:lpstr>Arial</vt:lpstr>
      <vt:lpstr>DOE-SC EESA Highlights</vt:lpstr>
      <vt:lpstr>Other EESA Highlights (not DOE-SC)</vt:lpstr>
      <vt:lpstr>Horizonal Img_DOE-SC EESA Highlights</vt:lpstr>
      <vt:lpstr>Constraining and Characterizing the size of Atmospheric Rivers: A perspective independent from the detection algorithm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Constraining and Characterizing the size of Atmospheric Rivers: A perspective independent from the detection algorithm</dc:title>
  <dc:creator>Maryann Villavert</dc:creator>
  <cp:lastModifiedBy>Hector Alejandro Inda Diaz</cp:lastModifiedBy>
  <cp:revision>2</cp:revision>
  <dcterms:created xsi:type="dcterms:W3CDTF">2016-02-10T19:06:12Z</dcterms:created>
  <dcterms:modified xsi:type="dcterms:W3CDTF">2021-08-09T19:48:20Z</dcterms:modified>
</cp:coreProperties>
</file>