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Li, Jianfeng" initials="LJ" lastIdx="2" clrIdx="1">
    <p:extLst>
      <p:ext uri="{19B8F6BF-5375-455C-9EA6-DF929625EA0E}">
        <p15:presenceInfo xmlns:p15="http://schemas.microsoft.com/office/powerpoint/2012/main" userId="S::jianfeng.li@pnnl.gov::2f3bed4d-bb16-4a49-a17f-9c15b4c92f66" providerId="AD"/>
      </p:ext>
    </p:extLst>
  </p:cmAuthor>
  <p:cmAuthor id="3" name="Holmes, Jeffrey G" initials="HJG" lastIdx="2" clrIdx="2">
    <p:extLst>
      <p:ext uri="{19B8F6BF-5375-455C-9EA6-DF929625EA0E}">
        <p15:presenceInfo xmlns:p15="http://schemas.microsoft.com/office/powerpoint/2012/main" userId="S::jeffrey.holmes@pnnl.gov::b0d12bfe-461d-4596-a42d-b458cdc52c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8F374-AB0B-4B8A-BBDA-A66303AAE8FE}" v="2" dt="2021-08-12T14:50:36.642"/>
    <p1510:client id="{E642490C-7A5A-4DCC-A081-4DF1812FDB4D}" v="34" dt="2021-08-11T23:03:1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6309" autoAdjust="0"/>
  </p:normalViewPr>
  <p:slideViewPr>
    <p:cSldViewPr>
      <p:cViewPr varScale="1">
        <p:scale>
          <a:sx n="73" d="100"/>
          <a:sy n="73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1JD0350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0202" y="762000"/>
            <a:ext cx="528682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Investigate the contributions of four types of precipitation—mesoscale convective system (MCS), isolated deep convection (IDC), tropical cyclone (TC), and non-convective (NC)—to summer mean and extreme precipitation over the Mid-Atlantic region. </a:t>
            </a: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Combine a newly developed MCS/IDC dataset with a TC dataset to classify different types of precipitation (MCS, IDC, TC, and NC).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Quantify the climatological characteristics of the four types of precipitation and their contributions to summer mean and extreme precipitation for 2004–2017 over the Mid-Atlantic region.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Classify MCS and IDC events into 5 groups based on their initiation locations and identify their relative contributions to Mid-Atlantic precipitation.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  <a:endParaRPr lang="en-US" sz="14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Established that MCS, IDC, and NC make essential contributions to the Mid-Atlantic summer mean and extreme precipitation.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Revealed that ~50% of MCSs in the Mid-Atlantic region originate from the Great Plains and Midwest.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Provides a foundation for understanding how summer mean and extreme precipitation in the Mid-Atlantic region may respond to human perturbations.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Highlights the </a:t>
            </a:r>
            <a:r>
              <a:rPr lang="en-US" sz="1300"/>
              <a:t>need to develop </a:t>
            </a:r>
            <a:r>
              <a:rPr lang="en-US" sz="1300" dirty="0"/>
              <a:t>an understanding of the remote influence of MCSs on Mid-Atlantic extreme precipitation and investigating the specific relationships of each storm type with large-scale meteorological patterns.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33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 Contributions of Rainfall Systems to Mid-Atlantic Summer Extreme Precipitation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52400" y="6373534"/>
            <a:ext cx="8818130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200" dirty="0"/>
              <a:t>Li, J., Y. Qian, L. R. Leung, and Z. Feng. “Summer mean and extreme precipitation over the Mid-Atlantic region: climatological characteristics and contributions from different precipitation types.” </a:t>
            </a:r>
            <a:r>
              <a:rPr lang="en-US" sz="1200" i="1" dirty="0"/>
              <a:t>J. </a:t>
            </a:r>
            <a:r>
              <a:rPr lang="en-US" sz="1200" i="1" dirty="0" err="1"/>
              <a:t>Geophys</a:t>
            </a:r>
            <a:r>
              <a:rPr lang="en-US" sz="1200" i="1" dirty="0"/>
              <a:t>. Res.-Atmos</a:t>
            </a:r>
            <a:r>
              <a:rPr lang="en-US" sz="1200" dirty="0"/>
              <a:t>.,</a:t>
            </a:r>
            <a:r>
              <a:rPr lang="pt-BR" sz="1200" dirty="0"/>
              <a:t> 126, e2021JD035045, (2021). [DOI: </a:t>
            </a:r>
            <a:r>
              <a:rPr lang="pt-BR" sz="1200" dirty="0">
                <a:hlinkClick r:id="rId3"/>
              </a:rPr>
              <a:t>10.1029/2021JD035045</a:t>
            </a:r>
            <a:r>
              <a:rPr lang="pt-BR" sz="1200" dirty="0"/>
              <a:t>].</a:t>
            </a:r>
            <a:endParaRPr lang="en-US" sz="1200" dirty="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202949" y="5048071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Distributions of the fractional contribution of different precipitation types to extreme precipitation. MCS dominates summertime extreme daily and hourly precipitation in the central Mid-Atlantic coastal areas. IDC has larger contributions at an hourly than at a daily scale.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23DDA5-DBF9-B44F-9753-8323C636F575}"/>
              </a:ext>
            </a:extLst>
          </p:cNvPr>
          <p:cNvGrpSpPr/>
          <p:nvPr/>
        </p:nvGrpSpPr>
        <p:grpSpPr>
          <a:xfrm>
            <a:off x="5439223" y="640080"/>
            <a:ext cx="3429000" cy="4287619"/>
            <a:chOff x="5562602" y="990968"/>
            <a:chExt cx="3200398" cy="4439651"/>
          </a:xfrm>
        </p:grpSpPr>
        <p:pic>
          <p:nvPicPr>
            <p:cNvPr id="9" name="Picture 8" descr="Chart, map, scatter chart&#10;&#10;Description automatically generated">
              <a:extLst>
                <a:ext uri="{FF2B5EF4-FFF2-40B4-BE49-F238E27FC236}">
                  <a16:creationId xmlns:a16="http://schemas.microsoft.com/office/drawing/2014/main" id="{3B1B667A-D3FA-A54A-AAFA-C5D906580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98" r="7798"/>
            <a:stretch/>
          </p:blipFill>
          <p:spPr>
            <a:xfrm>
              <a:off x="5562602" y="990968"/>
              <a:ext cx="3200398" cy="4439651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8C34866-471A-D748-8CCB-6DDC5393E8C7}"/>
                </a:ext>
              </a:extLst>
            </p:cNvPr>
            <p:cNvSpPr/>
            <p:nvPr/>
          </p:nvSpPr>
          <p:spPr>
            <a:xfrm rot="3109694">
              <a:off x="6140163" y="1387056"/>
              <a:ext cx="348411" cy="54966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023806-A451-0347-A79A-F01A9C2210E3}"/>
                </a:ext>
              </a:extLst>
            </p:cNvPr>
            <p:cNvSpPr/>
            <p:nvPr/>
          </p:nvSpPr>
          <p:spPr>
            <a:xfrm rot="3109694">
              <a:off x="7428551" y="1397076"/>
              <a:ext cx="348411" cy="535191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6412</TotalTime>
  <Words>323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Holmes, Jeffrey G</cp:lastModifiedBy>
  <cp:revision>27</cp:revision>
  <cp:lastPrinted>2011-05-11T17:30:12Z</cp:lastPrinted>
  <dcterms:created xsi:type="dcterms:W3CDTF">2017-11-02T21:19:41Z</dcterms:created>
  <dcterms:modified xsi:type="dcterms:W3CDTF">2021-08-13T15:17:31Z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