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</p:sldMasterIdLst>
  <p:notesMasterIdLst>
    <p:notesMasterId r:id="rId4"/>
  </p:notesMasterIdLst>
  <p:handoutMasterIdLst>
    <p:handoutMasterId r:id="rId5"/>
  </p:handoutMasterIdLst>
  <p:sldIdLst>
    <p:sldId id="28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vis O'Brien" initials="T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0" autoAdjust="0"/>
    <p:restoredTop sz="95016" autoAdjust="0"/>
  </p:normalViewPr>
  <p:slideViewPr>
    <p:cSldViewPr snapToGrid="0" snapToObjects="1">
      <p:cViewPr varScale="1">
        <p:scale>
          <a:sx n="100" d="100"/>
          <a:sy n="100" d="100"/>
        </p:scale>
        <p:origin x="1448" y="16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cap="small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5789962" y="6337426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(institutional logo, collaborators, etc.)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931533-02A0-3841-80D7-C041E4E596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2583" y="6353947"/>
            <a:ext cx="2335258" cy="43973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78CC03-DA4F-9344-8C72-DF4D5A291A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cap="small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5789962" y="6337426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(institutional logo, collaborators, etc.)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5EF8-6261-8B42-92DA-FE4DCA8288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2583" y="6353947"/>
            <a:ext cx="2335258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F97F-5774-CA49-B124-5618841F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6" y="-129357"/>
            <a:ext cx="8392886" cy="968660"/>
          </a:xfrm>
        </p:spPr>
        <p:txBody>
          <a:bodyPr/>
          <a:lstStyle/>
          <a:p>
            <a:r>
              <a:rPr lang="en-US" dirty="0"/>
              <a:t>Using Self-Organizing Maps to Identify Coherent CONUS Precipitation Regions</a:t>
            </a:r>
          </a:p>
        </p:txBody>
      </p:sp>
      <p:pic>
        <p:nvPicPr>
          <p:cNvPr id="12" name="Content Placeholder 11" descr="A close up of a map&#10;&#10;Description automatically generated">
            <a:extLst>
              <a:ext uri="{FF2B5EF4-FFF2-40B4-BE49-F238E27FC236}">
                <a16:creationId xmlns:a16="http://schemas.microsoft.com/office/drawing/2014/main" id="{705CF8CE-5F1E-9744-BA5D-D9FDD0F4F763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 rotWithShape="1">
          <a:blip r:embed="rId2"/>
          <a:srcRect l="2092" t="4898" r="1663" b="2573"/>
          <a:stretch/>
        </p:blipFill>
        <p:spPr>
          <a:xfrm>
            <a:off x="5023909" y="776273"/>
            <a:ext cx="3723695" cy="20116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B7C2E-4D12-AA4D-8894-3EAF332EBB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Swenson, L. M., and R. Grotjahn, 2019: Using Self-Organizing Maps to Identify Coherent CONUS Precipitation Regions. </a:t>
            </a:r>
            <a:r>
              <a:rPr lang="en-US" i="1" dirty="0"/>
              <a:t>J. Climate</a:t>
            </a:r>
            <a:r>
              <a:rPr lang="en-US" dirty="0"/>
              <a:t>, </a:t>
            </a:r>
            <a:r>
              <a:rPr lang="en-US" b="1" dirty="0"/>
              <a:t>32</a:t>
            </a:r>
            <a:r>
              <a:rPr lang="en-US" dirty="0"/>
              <a:t>, 7747–7761, DOI: ﻿10.1175/JCLI-D-19-0352.1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4C359-A4A3-8544-B669-23534EA6EE5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dirty="0"/>
              <a:t>The shape of the annual cycle of precipitation can be used to create spatially coherent regions with an artificial neural network in a new and objective way.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dirty="0"/>
              <a:t>These regions strike a balance between containing many events and containing only similar events when aggregating extreme precipitation.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A2E72-1C97-9C4D-AC79-120B00BA2A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dirty="0"/>
              <a:t>This objective method yields regions that have several key differences to popular, subjectively chosen, precipitation regions.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n-US" dirty="0"/>
              <a:t>The number of regions is a tunable parameter but novel criteria for choosing the most appropriate number of regions are a key innovation.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4EEEF-9447-A546-A622-841E5FA75F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A kind of artificial neural network called a Self-Organizing Map is trained on the annual cycle of precipitation.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Multiple novel criteria assess different properties of candidate regions (such as: compactness, connectedness, and robustness) to find the optimal number of regions for a particular dataset.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E3011-A34C-AA40-BA68-9C520A191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73" y="6342286"/>
            <a:ext cx="518017" cy="515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FC70CB-6C80-7746-A248-5715CD1E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606" y="6342286"/>
            <a:ext cx="1864367" cy="477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A0DFD4-4CCC-C940-B78B-A25D00080369}"/>
              </a:ext>
            </a:extLst>
          </p:cNvPr>
          <p:cNvSpPr txBox="1"/>
          <p:nvPr/>
        </p:nvSpPr>
        <p:spPr>
          <a:xfrm>
            <a:off x="4683030" y="2711460"/>
            <a:ext cx="4516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12 regions created from long term daily means, LTDMs of the cube root of precipitation, scaled to vary from 0 to 1, at each grid point.  The side plots show representative LTDMs of the cube root of precipitation on the Y axis. The middle 50% of grid points in each region are contained in the shaded area of each side plot.  Side plots each begin at Jan 1</a:t>
            </a:r>
            <a:r>
              <a:rPr lang="en-US" sz="1000" baseline="30000" dirty="0"/>
              <a:t>st</a:t>
            </a:r>
            <a:r>
              <a:rPr lang="en-US" sz="1000" dirty="0"/>
              <a:t> on the left and end on Dec 31</a:t>
            </a:r>
            <a:r>
              <a:rPr lang="en-US" sz="1000" baseline="30000" dirty="0"/>
              <a:t>st</a:t>
            </a:r>
            <a:r>
              <a:rPr lang="en-US" sz="1000" dirty="0"/>
              <a:t> on the right.</a:t>
            </a:r>
          </a:p>
        </p:txBody>
      </p:sp>
    </p:spTree>
    <p:extLst>
      <p:ext uri="{BB962C8B-B14F-4D97-AF65-F5344CB8AC3E}">
        <p14:creationId xmlns:p14="http://schemas.microsoft.com/office/powerpoint/2010/main" val="19240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ll Figure High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r Panel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273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Tall Figure Highlight</vt:lpstr>
      <vt:lpstr>Four Panel Highlights</vt:lpstr>
      <vt:lpstr>Using Self-Organizing Maps to Identify Coherent CONUS Precipitation Regions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Leif Swenson</cp:lastModifiedBy>
  <cp:revision>158</cp:revision>
  <dcterms:created xsi:type="dcterms:W3CDTF">2016-02-10T19:06:12Z</dcterms:created>
  <dcterms:modified xsi:type="dcterms:W3CDTF">2020-07-01T01:51:07Z</dcterms:modified>
</cp:coreProperties>
</file>