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94437" autoAdjust="0"/>
  </p:normalViewPr>
  <p:slideViewPr>
    <p:cSldViewPr snapToGrid="0" snapToObjects="1">
      <p:cViewPr>
        <p:scale>
          <a:sx n="124" d="100"/>
          <a:sy n="124" d="100"/>
        </p:scale>
        <p:origin x="488" y="-9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701799" y="-4627"/>
            <a:ext cx="8420101" cy="708660"/>
          </a:xfrm>
        </p:spPr>
        <p:txBody>
          <a:bodyPr/>
          <a:lstStyle/>
          <a:p>
            <a:r>
              <a:rPr lang="en-US" dirty="0"/>
              <a:t>The Influence of Atmosphere–Ocean Coupling on Simulated and Projected Tropical Cyclone Precipitation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1"/>
          </p:nvPr>
        </p:nvSpPr>
        <p:spPr>
          <a:xfrm>
            <a:off x="241300" y="976764"/>
            <a:ext cx="5270500" cy="4242508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A hurricane track (red line) its cold wake (represented by the difference in sea surface temperature for the period after hurricane passage minus before hurricane passage, shaded, °C) simulated by the coupled HadGEM3-GC31-HM model at 50 km resolution.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136048" y="5443153"/>
            <a:ext cx="5362709" cy="7414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100" dirty="0"/>
              <a:t>Huang, H., </a:t>
            </a:r>
            <a:r>
              <a:rPr lang="en-US" sz="1100" dirty="0" err="1"/>
              <a:t>Patricola</a:t>
            </a:r>
            <a:r>
              <a:rPr lang="en-US" sz="1100" dirty="0"/>
              <a:t>, C.M., &amp; Collins, W.D. (2021). The influence of ocean coupling on simulated and projected tropical cyclone precipitation in the </a:t>
            </a:r>
            <a:r>
              <a:rPr lang="en-US" sz="1100" dirty="0" err="1"/>
              <a:t>HighResMIP</a:t>
            </a:r>
            <a:r>
              <a:rPr lang="en-US" sz="1100" dirty="0"/>
              <a:t>-PRIMAVERA simulations. Geophysical Research Letters, 48, e2021GL094801. DOI: 10.1029/2021GL094801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5807372" y="1122229"/>
            <a:ext cx="6307215" cy="1214209"/>
          </a:xfrm>
        </p:spPr>
        <p:txBody>
          <a:bodyPr/>
          <a:lstStyle/>
          <a:p>
            <a:r>
              <a:rPr lang="en-US" dirty="0"/>
              <a:t>Global climate model (GCM) simulations have large uncertainties in future projections of tropical cyclone (TC) precipitation. It remains unclear to what extent atmosphere–ocean interactions influence simulated and projected TC precipitation.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5807372" y="2486570"/>
            <a:ext cx="6307215" cy="1212396"/>
          </a:xfrm>
        </p:spPr>
        <p:txBody>
          <a:bodyPr/>
          <a:lstStyle/>
          <a:p>
            <a:r>
              <a:rPr lang="en-US" dirty="0"/>
              <a:t>We used multi-model ensembles from the </a:t>
            </a:r>
            <a:r>
              <a:rPr lang="en-US" dirty="0" err="1"/>
              <a:t>HighResMIP</a:t>
            </a:r>
            <a:r>
              <a:rPr lang="en-US" dirty="0"/>
              <a:t> project and compared simulations from fully coupled atmosphere–ocean GCMs and atmosphere-only GCMs over 1950–2050. Results show that TC precipitation is largely modulated by atmosphere–ocean coupling.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5807372" y="4088674"/>
            <a:ext cx="6307215" cy="2172427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Ocean coupling generally leads to decreased TC precipitation over both ocean and land.</a:t>
            </a:r>
          </a:p>
          <a:p>
            <a:pPr lvl="0"/>
            <a:r>
              <a:rPr lang="en-US" sz="1600" dirty="0"/>
              <a:t>Large-scale sea surface temperature biases and TC cold wakes, key facets of ocean coupling, drive the reduction in simulated precipitation in coupled relative to atmosphere-only simulations. </a:t>
            </a:r>
          </a:p>
          <a:p>
            <a:r>
              <a:rPr lang="en-US" sz="1600" dirty="0"/>
              <a:t>Projected future TC precipitation increases in most regions, however the magnitude can vary by a factor of 3 depending on ocean coupling.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807372" y="2182141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807372" y="381674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807372" y="81037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98A9B9-5027-1C45-B156-F847F9F00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09" y="6326614"/>
            <a:ext cx="2114965" cy="518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67C6CE-095A-A246-9B97-5E694B5B1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41503" r="8982" b="41864"/>
          <a:stretch/>
        </p:blipFill>
        <p:spPr>
          <a:xfrm>
            <a:off x="3464416" y="6357877"/>
            <a:ext cx="2833353" cy="443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E170E-F7FE-5E49-AE9F-CB2D459CD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19" y="1042449"/>
            <a:ext cx="3987965" cy="32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257</Words>
  <Application>Microsoft Macintosh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The Influence of Atmosphere–Ocean Coupling on Simulated and Projected Tropical Cyclone Precipitation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Patricola, Christina M [GE AT]</cp:lastModifiedBy>
  <cp:revision>113</cp:revision>
  <dcterms:created xsi:type="dcterms:W3CDTF">2016-02-10T19:06:12Z</dcterms:created>
  <dcterms:modified xsi:type="dcterms:W3CDTF">2021-10-15T18:33:20Z</dcterms:modified>
</cp:coreProperties>
</file>