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186" y="115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23247" y="4326431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Approach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climate model used here is CCSM4 at </a:t>
            </a:r>
            <a:r>
              <a:rPr lang="en-US" sz="1600" kern="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norminal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 degree resolution.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simulations: a preindustrial control run and a Pliocene control run with both Bering Strait and Canadian Archipelago open.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sensitivity runs: a simulation with a closed Bering Strait, a simulation with a closed Canadian archipelago, and a simulation with both Bering Strait and Canadian Archipelago closed.</a:t>
            </a:r>
            <a:endParaRPr lang="en-US" sz="1600" kern="0" dirty="0">
              <a:solidFill>
                <a:srgbClr val="0070C0"/>
              </a:solidFill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61560" y="4312162"/>
            <a:ext cx="5113020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 Bering Strait will lead to an enhance Atlantic Meridional Overturning Circulation (AMOC), and a warmer subpolar North Atlantic.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 Canadian Archipelago will weaken the AMOC, and cool the subpolar Atlantic.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 both Bering Strait and Canadian Archipelago will lead to a stronger enhancement of the AMOC, and a much warmer subpolar North Atlantic. This results in a much better agreement of the simulated and proxy data suggested North Atlantic climate.</a:t>
            </a:r>
            <a:endParaRPr lang="en-US" sz="16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910200"/>
            <a:ext cx="4107180" cy="339608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>
                <a:solidFill>
                  <a:srgbClr val="000000"/>
                </a:solidFill>
              </a:rPr>
              <a:t>Objective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reconstructions of late Pliocene boundary conditions, climate models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failed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reproduce the warm sea surface temperatures reconstructed in the North Atlantic. Using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reconstruction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mid-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Piacenzian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paleogeography that has the Bering Strait and Canadian Arctic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Archipelago Straits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closed, however, improves the simulation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proxy-indicated warm sea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surface temperatures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North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in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Community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System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version 4 (CCSM4).  </a:t>
            </a:r>
            <a:endParaRPr 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60" y="7186464"/>
            <a:ext cx="10016620" cy="4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Otto-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Bliesner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L., A.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Feng, E. C. Brady,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Hu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Löfverström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2017,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Arctic Gateways Amplify North Atlantic Warming in the Late Pliocene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Geophys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Res. Lett.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10.1002/2016GL071805,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online on Dec. 26, 2016.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3967637" y="3523169"/>
            <a:ext cx="6138333" cy="841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temperature change (°C) in Pliocene simulations (contours) and proxy SST reconstructions (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filled circles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(a–d) Change as compared to CCSM4 preindustrial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(e–g) Changes with respect to the PlioMIP1 simulation. Areas with differences significant above 99% (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Student’s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test) are dotted.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8403" y="7207484"/>
            <a:ext cx="9978149" cy="451189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92087" y="4368766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4861560" y="4392206"/>
            <a:ext cx="1747" cy="2705047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b="26092"/>
          <a:stretch/>
        </p:blipFill>
        <p:spPr>
          <a:xfrm>
            <a:off x="4415765" y="518001"/>
            <a:ext cx="3564188" cy="29885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t="72764" r="46340"/>
          <a:stretch/>
        </p:blipFill>
        <p:spPr>
          <a:xfrm>
            <a:off x="7793346" y="1043294"/>
            <a:ext cx="1912542" cy="1101313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94664"/>
            <a:ext cx="9974579" cy="108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r>
              <a:rPr lang="en-US" sz="3200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Amplified North Atlantic warming in the </a:t>
            </a:r>
            <a:r>
              <a:rPr lang="en-US" sz="3200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 Pliocene </a:t>
            </a:r>
            <a:r>
              <a:rPr lang="en-US" sz="3200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changes in Arctic gateways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54445" t="72764"/>
          <a:stretch/>
        </p:blipFill>
        <p:spPr>
          <a:xfrm>
            <a:off x="8032945" y="2438150"/>
            <a:ext cx="1623654" cy="110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68707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12093</TotalTime>
  <Words>361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232</cp:revision>
  <dcterms:created xsi:type="dcterms:W3CDTF">2012-05-10T21:40:48Z</dcterms:created>
  <dcterms:modified xsi:type="dcterms:W3CDTF">2017-09-07T15:51:26Z</dcterms:modified>
</cp:coreProperties>
</file>