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rsey, Kathryn S" initials="DKS" lastIdx="3" clrIdx="0">
    <p:extLst>
      <p:ext uri="{19B8F6BF-5375-455C-9EA6-DF929625EA0E}">
        <p15:presenceInfo xmlns:p15="http://schemas.microsoft.com/office/powerpoint/2012/main" userId="S::kathryn.dorsey@pnnl.gov::486d99d4-716e-4f10-8ede-cfb62dbdb6d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B48D47-52A2-4F2D-A6C6-CE285FE75627}" v="8" dt="2019-06-17T23:17:52.6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25" autoAdjust="0"/>
  </p:normalViewPr>
  <p:slideViewPr>
    <p:cSldViewPr>
      <p:cViewPr varScale="1">
        <p:scale>
          <a:sx n="78" d="100"/>
          <a:sy n="78" d="100"/>
        </p:scale>
        <p:origin x="1293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6/18/2019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6/18/2019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6/18/2019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6/18/2019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6/18/2019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6/18/2019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6/18/2019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0020" y="1235992"/>
            <a:ext cx="3429000" cy="5340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ts val="252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Establish the global pattern of the occurrence of high-latitude convective storms</a:t>
            </a:r>
            <a:endParaRPr lang="en-US" sz="1400" b="1" strike="sngStrike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ts val="252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Analyze the Global Precipitation Measurement (GPM) core satellite data and concurrent global reanalysis data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Examine the correlation between the occurrence of those strong storms and surface warming, and associated wind, stability, and humidity</a:t>
            </a:r>
          </a:p>
          <a:p>
            <a:pPr marL="228600" indent="-228600" algn="ctr">
              <a:spcBef>
                <a:spcPts val="252"/>
              </a:spcBef>
            </a:pPr>
            <a:r>
              <a:rPr lang="en-US" altLang="en-US" sz="16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ts val="252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solidFill>
                  <a:prstClr val="black"/>
                </a:solidFill>
              </a:rPr>
              <a:t>Deep convective storms often occur during the warm season (April‒September) in the high-latitude continents where the surface temperature increase has been greatest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prstClr val="black"/>
                </a:solidFill>
              </a:rPr>
              <a:t>Colocation of extreme convective storms and the largest surface warming of the globe</a:t>
            </a:r>
            <a:r>
              <a:rPr lang="en-US" altLang="en-US" sz="1400" dirty="0">
                <a:solidFill>
                  <a:srgbClr val="000000"/>
                </a:solidFill>
              </a:rPr>
              <a:t> suggests that these storms could become more common in a continually warming world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23735" y="127337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Extreme Convective Storms Occur at </a:t>
            </a:r>
            <a:b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High-Latitude Continents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978930" y="5923002"/>
            <a:ext cx="486027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dirty="0" err="1">
                <a:solidFill>
                  <a:prstClr val="black"/>
                </a:solidFill>
              </a:rPr>
              <a:t>Houze</a:t>
            </a:r>
            <a:r>
              <a:rPr lang="en-US" sz="1000" dirty="0">
                <a:solidFill>
                  <a:prstClr val="black"/>
                </a:solidFill>
              </a:rPr>
              <a:t> RA, Jr., J Wang, J Fan, S </a:t>
            </a:r>
            <a:r>
              <a:rPr lang="en-US" sz="1000" dirty="0" err="1">
                <a:solidFill>
                  <a:prstClr val="black"/>
                </a:solidFill>
              </a:rPr>
              <a:t>Brodzik</a:t>
            </a:r>
            <a:r>
              <a:rPr lang="en-US" sz="1000" dirty="0">
                <a:solidFill>
                  <a:prstClr val="black"/>
                </a:solidFill>
              </a:rPr>
              <a:t>, and Z Feng. 2019. “Extreme Convective Storms Over High-Latitude Continental Areas Where Maximum Warming Is Occurring.” </a:t>
            </a:r>
            <a:r>
              <a:rPr lang="en-US" sz="1000" i="1" dirty="0">
                <a:solidFill>
                  <a:prstClr val="black"/>
                </a:solidFill>
              </a:rPr>
              <a:t>Geophysical Research Letters</a:t>
            </a:r>
            <a:r>
              <a:rPr lang="en-US" sz="1000" dirty="0">
                <a:solidFill>
                  <a:prstClr val="black"/>
                </a:solidFill>
              </a:rPr>
              <a:t> 46(7):4059‒4065, https://doi.org/10.1029/2019GL082414.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3865779" y="5045192"/>
            <a:ext cx="49274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GPM-detected high-latitude extreme convective</a:t>
            </a:r>
            <a:r>
              <a:rPr lang="en-US" alt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storms</a:t>
            </a:r>
            <a:r>
              <a:rPr lang="en-US" alt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(b) occurred in</a:t>
            </a:r>
            <a:r>
              <a:rPr lang="en-US" alt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areas with the largest surface warming (a).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C310BF5-7C81-4CF8-BC9E-C6EB0056D4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488" y="1295400"/>
            <a:ext cx="5286062" cy="37372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CMDV/WACCEM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0198380bdea13e191e4a1399ec8c2fb2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f8297400d3a7aa30ef2098f3c79c4b59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www.w3.org/XML/1998/namespace"/>
    <ds:schemaRef ds:uri="3f367a74-7294-440b-bcf2-615eafc1d48f"/>
    <ds:schemaRef ds:uri="http://schemas.microsoft.com/office/2006/documentManagement/types"/>
    <ds:schemaRef ds:uri="http://schemas.microsoft.com/sharepoint/v3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3AE62F9D-CA06-49D8-9D9C-47E20940F5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5966</TotalTime>
  <Words>199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Dorsey, Kathryn S</cp:lastModifiedBy>
  <cp:revision>14</cp:revision>
  <cp:lastPrinted>2011-05-11T17:30:12Z</cp:lastPrinted>
  <dcterms:created xsi:type="dcterms:W3CDTF">2017-11-02T21:19:41Z</dcterms:created>
  <dcterms:modified xsi:type="dcterms:W3CDTF">2019-06-18T22:49:21Z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43831fa0-6ffc-43fb-af3c-b7a414fd513d</vt:lpwstr>
  </property>
  <property fmtid="{D5CDD505-2E9C-101B-9397-08002B2CF9AE}" pid="3" name="ContentTypeId">
    <vt:lpwstr>0x010100A22E315B1F3C42B49A0E90D2F9AB5AB100DD0966E738D64E49B965032E22FBBBFF</vt:lpwstr>
  </property>
</Properties>
</file>