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8"/>
    <p:restoredTop sz="94626"/>
  </p:normalViewPr>
  <p:slideViewPr>
    <p:cSldViewPr>
      <p:cViewPr varScale="1">
        <p:scale>
          <a:sx n="118" d="100"/>
          <a:sy n="118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83373"/>
            <a:ext cx="8915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The Atlantic Meridional Overturning Circulation in High-Resolution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2341" y="609488"/>
            <a:ext cx="365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r>
              <a:rPr lang="en-US" sz="1400" dirty="0" smtClean="0"/>
              <a:t>Review the literature on the representation of the Atlantic Meridional Overturning Circulation (AMOC) in strongly eddying ocean models.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95867" y="534512"/>
            <a:ext cx="411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Literature is reviewed on the representation of the AMOC in high-resolution, strongly eddying ocean models.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Comparisons are made with low-resolution models in which the effect of eddies is parameterized.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High spatial resolution improves circulation pathways and reduced biases.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High-resolution also increases the variability of the AMOC.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95867" y="3393843"/>
            <a:ext cx="4343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H</a:t>
            </a:r>
            <a:r>
              <a:rPr lang="en-US" sz="1400" dirty="0" smtClean="0"/>
              <a:t>igh-resolution </a:t>
            </a:r>
            <a:r>
              <a:rPr lang="en-US" sz="1400" dirty="0"/>
              <a:t>ocean climate models can </a:t>
            </a:r>
            <a:r>
              <a:rPr lang="en-US" sz="1400" dirty="0" smtClean="0"/>
              <a:t>model </a:t>
            </a:r>
            <a:r>
              <a:rPr lang="en-US" sz="1400" dirty="0"/>
              <a:t>the AMOC </a:t>
            </a:r>
            <a:r>
              <a:rPr lang="en-US" sz="1400" dirty="0" smtClean="0"/>
              <a:t>in the presence of eddies and narrow boundary currents.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This </a:t>
            </a:r>
            <a:r>
              <a:rPr lang="en-US" sz="1400" dirty="0"/>
              <a:t>will allow us to test whether our intuition of AMOC behavior, built on decades </a:t>
            </a:r>
            <a:r>
              <a:rPr lang="en-US" sz="1400" dirty="0" smtClean="0"/>
              <a:t>of low-resolution modeling, </a:t>
            </a:r>
            <a:r>
              <a:rPr lang="en-US" sz="1400" dirty="0"/>
              <a:t>carries over to a strongly eddying ocean.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6575" y="5993647"/>
            <a:ext cx="840269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J. Hirschi et al. (</a:t>
            </a:r>
            <a:r>
              <a:rPr lang="en-US" sz="1400" dirty="0" smtClean="0"/>
              <a:t>including </a:t>
            </a:r>
            <a:r>
              <a:rPr lang="en-US" sz="1400" dirty="0"/>
              <a:t>W. Weijer), 2020: The Atlantic meridional overturning circulation in high resolution models.  Journal of Geophysical Research - Oceans, </a:t>
            </a:r>
            <a:r>
              <a:rPr lang="en-US" sz="1400" dirty="0"/>
              <a:t>125, e2019JC015522. </a:t>
            </a:r>
            <a:r>
              <a:rPr lang="en-US" sz="1400" dirty="0"/>
              <a:t>https://doi.org/10.1029/2019JC015522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F8AAD6-BF35-D14E-B17D-A15B2CADE141}"/>
              </a:ext>
            </a:extLst>
          </p:cNvPr>
          <p:cNvSpPr txBox="1"/>
          <p:nvPr/>
        </p:nvSpPr>
        <p:spPr>
          <a:xfrm>
            <a:off x="2794717" y="2286000"/>
            <a:ext cx="1611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Profile of the Atlantic Meridional Overturning Circulation, as measured by the RAPID/MOCHA </a:t>
            </a:r>
            <a:r>
              <a:rPr lang="en-US" sz="1200" dirty="0">
                <a:solidFill>
                  <a:srgbClr val="0070C0"/>
                </a:solidFill>
              </a:rPr>
              <a:t>array at 26N in the North </a:t>
            </a:r>
            <a:r>
              <a:rPr lang="en-US" sz="1200" dirty="0" smtClean="0">
                <a:solidFill>
                  <a:srgbClr val="0070C0"/>
                </a:solidFill>
              </a:rPr>
              <a:t>Atlantic. The average of </a:t>
            </a:r>
            <a:r>
              <a:rPr lang="en-US" sz="1200" dirty="0">
                <a:solidFill>
                  <a:srgbClr val="0070C0"/>
                </a:solidFill>
              </a:rPr>
              <a:t>e</a:t>
            </a:r>
            <a:r>
              <a:rPr lang="en-US" sz="1200" dirty="0" smtClean="0">
                <a:solidFill>
                  <a:srgbClr val="0070C0"/>
                </a:solidFill>
              </a:rPr>
              <a:t>ddy-resolving models represents the observations better than models with lower spatial resolution.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14" t="3948"/>
          <a:stretch/>
        </p:blipFill>
        <p:spPr bwMode="auto">
          <a:xfrm>
            <a:off x="356317" y="2170923"/>
            <a:ext cx="2438400" cy="3692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205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74</cp:revision>
  <dcterms:created xsi:type="dcterms:W3CDTF">2010-09-02T17:02:09Z</dcterms:created>
  <dcterms:modified xsi:type="dcterms:W3CDTF">2020-06-10T17:32:28Z</dcterms:modified>
</cp:coreProperties>
</file>