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/>
    <p:restoredTop sz="94618"/>
  </p:normalViewPr>
  <p:slideViewPr>
    <p:cSldViewPr snapToGrid="0" snapToObjects="1">
      <p:cViewPr varScale="1">
        <p:scale>
          <a:sx n="123" d="100"/>
          <a:sy n="123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F6F4-7F61-A741-BF78-BF7A3A76D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C5C25-1F61-504C-AB5B-A6B14C9A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862E6-D4E3-9C44-B27F-342D3AD4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8037A-D641-C348-96AD-4A2C25A4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9ADF7-8960-4840-9159-E126D9FB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20D8-F8E1-8B47-A725-0BC55F3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86A98-0ACB-AD4D-BC9A-C9DF68205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5096-3F73-674A-BE2A-FA11D9AB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1763-11EE-0D4B-91D8-12A90309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BF429-0CF3-ED41-8DC6-AA7E83F6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F51265-372F-3D4B-945B-9623401D1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8E281-40ED-C44B-A8CA-0EE7647B7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65AC-E818-E340-93AC-2C4A0D56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64AF7-D31D-6C4E-92DB-81DCFAB9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CE43-1DB0-6C4A-BD0B-2E8119BC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1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A4CB-B237-5944-AD0E-FAFB939A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E54E9-6F66-054A-941C-640CDA61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586A8-EF73-0841-B600-55929E8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BC89-1D1E-DC41-ABC4-02870308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0CEB-51E3-FA4D-B468-38028B4E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4A84-4FE6-8F45-88EE-D9791073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8F959-38B6-1C43-8620-53574DAD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8CFB-F1E7-3740-80FC-BE279D98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424D-C748-264D-AB14-427AB689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62CE-A782-6043-AC3A-01629816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BCE3-A894-6648-A487-609ADCE2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D245D-6D44-E84A-B5EC-4AEA5FC7B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D239-7CBC-9D48-92B4-F433596CB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2F9F9-0E25-0C42-831D-40A47A2F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5BF28-5568-704A-AFE5-904FF68B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F16FF-26CB-EA4B-888A-2308CFA0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A0C3C-4631-1B41-BA7F-500DC994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B7AD7-DCED-DF44-B4FD-2FE0518D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B022-F42B-9542-A735-F9B47C51B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BCC94-9C6C-1C49-B566-C03128EA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CC11B-AE87-234D-A8A5-6F8A1BF5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FE6B2-AA85-444C-8D2C-E74561CE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5EC986-601E-C245-BA81-94BE738F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B836A-E298-D248-968E-D060FBF9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96E9-6751-CB40-A4FB-C7094D28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BECA6-A349-A944-8A48-E5826296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C6DF8-B2D9-4C46-B4A6-EBABBF49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4E5CB-7A64-B747-9DC6-01813EC6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E86F5-BAB1-C449-9E39-666695FE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C26D3-8AE8-1F46-832B-C556621D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94D45-EEAF-FC4D-AD15-EB2C81E9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74A3-DE2A-B244-B412-CA04F060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40790-128A-344D-A3F7-8B21F3DC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6885B-A845-8547-BDD5-D7FDAE96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AD70A-F1F4-8A41-9CA9-2D5CB070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E59F8-C1E1-B145-8F8A-9ED1686C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8C29A-88AA-CD4D-ADAA-1B4F3B42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A386-0AC0-5449-A1B9-DBE4AF67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B432A-D3B2-3247-9600-F83833BE5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B319-BA19-5440-B907-AA0ADA967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0E58E-BC1B-8847-A694-F8335BE4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09C56-BB52-224D-98C2-2EE3FDBD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4DBB7-2FC2-9C45-935E-0EF27B2E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BB304-7484-2241-BCC1-7C21D089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7457C-0E6A-5F42-9152-AFAFE292F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6BF1-8CA4-E240-B15C-26F4E60B4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7590-D134-384F-B03F-74BF899B278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F4E56-2903-A04E-8B14-FBE592116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F0443-E696-0A40-9C2F-84C142F81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42B5-524A-6D46-92D2-D6D8A640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86" y="474492"/>
            <a:ext cx="10368366" cy="6051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19779-B9BE-FA4A-B83D-BA5D5ABC4C9D}"/>
              </a:ext>
            </a:extLst>
          </p:cNvPr>
          <p:cNvSpPr txBox="1"/>
          <p:nvPr/>
        </p:nvSpPr>
        <p:spPr>
          <a:xfrm>
            <a:off x="4943961" y="4734731"/>
            <a:ext cx="157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Worst 3-Ensemble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9E76-B849-1545-A70A-15E49B56C0C7}"/>
              </a:ext>
            </a:extLst>
          </p:cNvPr>
          <p:cNvSpPr txBox="1"/>
          <p:nvPr/>
        </p:nvSpPr>
        <p:spPr>
          <a:xfrm>
            <a:off x="8281262" y="4734731"/>
            <a:ext cx="157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Best 3-Ensemble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978E2-F934-F445-9625-53FFDE75A5AA}"/>
              </a:ext>
            </a:extLst>
          </p:cNvPr>
          <p:cNvSpPr txBox="1"/>
          <p:nvPr/>
        </p:nvSpPr>
        <p:spPr>
          <a:xfrm>
            <a:off x="0" y="1077132"/>
            <a:ext cx="14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 Resolution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4EAA8-A35E-0241-99FB-FD043B73925D}"/>
              </a:ext>
            </a:extLst>
          </p:cNvPr>
          <p:cNvSpPr txBox="1"/>
          <p:nvPr/>
        </p:nvSpPr>
        <p:spPr>
          <a:xfrm>
            <a:off x="0" y="4088400"/>
            <a:ext cx="14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BCB55-C242-F248-AD21-1EC7E0BE53E7}"/>
              </a:ext>
            </a:extLst>
          </p:cNvPr>
          <p:cNvSpPr txBox="1"/>
          <p:nvPr/>
        </p:nvSpPr>
        <p:spPr>
          <a:xfrm>
            <a:off x="7928263" y="123025"/>
            <a:ext cx="39987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 southeast United States the high-resolution model has higher skill for the 36-month mean rainfall predictions, associated with an improved relationship with tropical Pacific and Gulf Stream SSTA.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/>
              <a:t>Infanti</a:t>
            </a:r>
            <a:r>
              <a:rPr lang="en-US" sz="1200" dirty="0"/>
              <a:t>, J. M., and B. P. Kirtman, 2018: A comparison of CCSM4 high-resolution and low resolutions predictions for south Florida and southeast United States drought. </a:t>
            </a:r>
            <a:r>
              <a:rPr lang="en-US" sz="1200" i="1" dirty="0"/>
              <a:t>Climate Dynamics</a:t>
            </a:r>
            <a:r>
              <a:rPr lang="en-US" sz="1200" dirty="0"/>
              <a:t> DOI:10.1007/s00382-018-4553-0.</a:t>
            </a:r>
          </a:p>
        </p:txBody>
      </p:sp>
    </p:spTree>
    <p:extLst>
      <p:ext uri="{BB962C8B-B14F-4D97-AF65-F5344CB8AC3E}">
        <p14:creationId xmlns:p14="http://schemas.microsoft.com/office/powerpoint/2010/main" val="321223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Kirtman, Benjamin</dc:creator>
  <cp:lastModifiedBy>Kirtman, Benjamin</cp:lastModifiedBy>
  <cp:revision>1</cp:revision>
  <dcterms:created xsi:type="dcterms:W3CDTF">2019-06-28T19:18:21Z</dcterms:created>
  <dcterms:modified xsi:type="dcterms:W3CDTF">2019-06-28T19:22:36Z</dcterms:modified>
</cp:coreProperties>
</file>