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ampbell, Holly M" initials="CHM" lastIdx="5" clrIdx="1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116AB-E753-48FD-A7C9-D63FCABB0900}" v="3" dt="2021-12-01T00:44:30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14"/>
  </p:normalViewPr>
  <p:slideViewPr>
    <p:cSldViewPr snapToGrid="0" snapToObjects="1">
      <p:cViewPr varScale="1">
        <p:scale>
          <a:sx n="130" d="100"/>
          <a:sy n="130" d="100"/>
        </p:scale>
        <p:origin x="10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2D4116AB-E753-48FD-A7C9-D63FCABB0900}"/>
    <pc:docChg chg="custSel modSld">
      <pc:chgData name="Mundy, Beth E" userId="09c03546-1d2d-4d82-89e1-bb5e2a2e687b" providerId="ADAL" clId="{2D4116AB-E753-48FD-A7C9-D63FCABB0900}" dt="2021-12-01T00:44:42.689" v="32" actId="113"/>
      <pc:docMkLst>
        <pc:docMk/>
      </pc:docMkLst>
      <pc:sldChg chg="modSp mod delCm">
        <pc:chgData name="Mundy, Beth E" userId="09c03546-1d2d-4d82-89e1-bb5e2a2e687b" providerId="ADAL" clId="{2D4116AB-E753-48FD-A7C9-D63FCABB0900}" dt="2021-12-01T00:44:42.689" v="32" actId="113"/>
        <pc:sldMkLst>
          <pc:docMk/>
          <pc:sldMk cId="1082188228" sldId="263"/>
        </pc:sldMkLst>
        <pc:spChg chg="mod">
          <ac:chgData name="Mundy, Beth E" userId="09c03546-1d2d-4d82-89e1-bb5e2a2e687b" providerId="ADAL" clId="{2D4116AB-E753-48FD-A7C9-D63FCABB0900}" dt="2021-11-09T00:18:31.949" v="19" actId="20577"/>
          <ac:spMkLst>
            <pc:docMk/>
            <pc:sldMk cId="1082188228" sldId="263"/>
            <ac:spMk id="3075" creationId="{00000000-0000-0000-0000-000000000000}"/>
          </ac:spMkLst>
        </pc:spChg>
        <pc:spChg chg="mod">
          <ac:chgData name="Mundy, Beth E" userId="09c03546-1d2d-4d82-89e1-bb5e2a2e687b" providerId="ADAL" clId="{2D4116AB-E753-48FD-A7C9-D63FCABB0900}" dt="2021-12-01T00:44:42.689" v="32" actId="113"/>
          <ac:spMkLst>
            <pc:docMk/>
            <pc:sldMk cId="1082188228" sldId="263"/>
            <ac:spMk id="3077" creationId="{00000000-0000-0000-0000-000000000000}"/>
          </ac:spMkLst>
        </pc:spChg>
        <pc:picChg chg="mod">
          <ac:chgData name="Mundy, Beth E" userId="09c03546-1d2d-4d82-89e1-bb5e2a2e687b" providerId="ADAL" clId="{2D4116AB-E753-48FD-A7C9-D63FCABB0900}" dt="2021-11-09T00:18:41.407" v="22" actId="14100"/>
          <ac:picMkLst>
            <pc:docMk/>
            <pc:sldMk cId="1082188228" sldId="263"/>
            <ac:picMk id="12" creationId="{4381F436-759E-AE42-B691-05F17F3D0297}"/>
          </ac:picMkLst>
        </pc:picChg>
      </pc:sldChg>
    </pc:docChg>
  </pc:docChgLst>
  <pc:docChgLst>
    <pc:chgData name="Campbell, Holly M" userId="c4d0878e-c000-43c1-808f-30e12e26e7a4" providerId="ADAL" clId="{F1DD503E-6473-4148-B8DD-B6180B1BB1A7}"/>
    <pc:docChg chg="custSel modSld">
      <pc:chgData name="Campbell, Holly M" userId="c4d0878e-c000-43c1-808f-30e12e26e7a4" providerId="ADAL" clId="{F1DD503E-6473-4148-B8DD-B6180B1BB1A7}" dt="2021-11-08T21:37:47.885" v="83" actId="5900"/>
      <pc:docMkLst>
        <pc:docMk/>
      </pc:docMkLst>
      <pc:sldChg chg="modSp mod addCm modCm">
        <pc:chgData name="Campbell, Holly M" userId="c4d0878e-c000-43c1-808f-30e12e26e7a4" providerId="ADAL" clId="{F1DD503E-6473-4148-B8DD-B6180B1BB1A7}" dt="2021-11-08T21:37:47.885" v="83" actId="5900"/>
        <pc:sldMkLst>
          <pc:docMk/>
          <pc:sldMk cId="1082188228" sldId="263"/>
        </pc:sldMkLst>
        <pc:spChg chg="mod">
          <ac:chgData name="Campbell, Holly M" userId="c4d0878e-c000-43c1-808f-30e12e26e7a4" providerId="ADAL" clId="{F1DD503E-6473-4148-B8DD-B6180B1BB1A7}" dt="2021-11-08T21:37:36.226" v="80" actId="20577"/>
          <ac:spMkLst>
            <pc:docMk/>
            <pc:sldMk cId="1082188228" sldId="263"/>
            <ac:spMk id="3075" creationId="{00000000-0000-0000-0000-000000000000}"/>
          </ac:spMkLst>
        </pc:spChg>
        <pc:spChg chg="mod">
          <ac:chgData name="Campbell, Holly M" userId="c4d0878e-c000-43c1-808f-30e12e26e7a4" providerId="ADAL" clId="{F1DD503E-6473-4148-B8DD-B6180B1BB1A7}" dt="2021-11-08T21:34:44.341" v="39" actId="20577"/>
          <ac:spMkLst>
            <pc:docMk/>
            <pc:sldMk cId="1082188228" sldId="263"/>
            <ac:spMk id="3077" creationId="{00000000-0000-0000-0000-000000000000}"/>
          </ac:spMkLst>
        </pc:spChg>
        <pc:picChg chg="mod">
          <ac:chgData name="Campbell, Holly M" userId="c4d0878e-c000-43c1-808f-30e12e26e7a4" providerId="ADAL" clId="{F1DD503E-6473-4148-B8DD-B6180B1BB1A7}" dt="2021-11-08T21:35:56.661" v="68" actId="14100"/>
          <ac:picMkLst>
            <pc:docMk/>
            <pc:sldMk cId="1082188228" sldId="263"/>
            <ac:picMk id="12" creationId="{4381F436-759E-AE42-B691-05F17F3D02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E9B38-96CB-794C-B74A-DFDA50CD94D0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FAAAD-F9E8-D745-9940-F3F76F2DE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5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22413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9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30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68277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7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2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5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2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0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6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B8D8-1716-2F44-8896-BE2675DE061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5C06-639A-6440-BF72-6DC4B341F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9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381F436-759E-AE42-B691-05F17F3D029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r="7456"/>
          <a:stretch/>
        </p:blipFill>
        <p:spPr>
          <a:xfrm>
            <a:off x="4055807" y="1107385"/>
            <a:ext cx="4325140" cy="3757681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8976" y="998380"/>
            <a:ext cx="4032430" cy="5614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degree of water reliance and dependency of electricity traded between different states and grid regions.</a:t>
            </a:r>
            <a:endParaRPr lang="en-US" sz="1400" b="1" dirty="0"/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sz="1400" b="1" dirty="0">
                <a:latin typeface="Calibri"/>
                <a:cs typeface="Arial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Quantify the total water required to generate the electricity traded between states or grid regions.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Evaluate the impact of different degrees of electricity trade accessibility and demand across 15 electricity grid regions in the United States.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Investigate changes brought upon by low carbon futures.</a:t>
            </a:r>
          </a:p>
          <a:p>
            <a:pPr marL="228600" indent="-228600" algn="ctr" eaLnBrk="1" hangingPunct="1">
              <a:spcBef>
                <a:spcPts val="1200"/>
              </a:spcBef>
              <a:buFontTx/>
              <a:buNone/>
            </a:pPr>
            <a:r>
              <a:rPr lang="en-US" altLang="en-US" sz="1400" b="1" dirty="0">
                <a:latin typeface="Calibri"/>
                <a:cs typeface="Arial"/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Calibri"/>
                <a:cs typeface="Arial"/>
              </a:rPr>
              <a:t>Discovered that despite a nearly 20% increase in U.S. electricity generation by 2050, virtual water exports from states will decline by 3%. Socioeconomic, transmission, and technology transitions can result in virtual water export increases of up to 32%.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Presents the first analysis of future virtual water trading in the electricity sector, which lays the foundation for future regional and global studies.</a:t>
            </a:r>
          </a:p>
          <a:p>
            <a:pPr marL="283210" indent="-28321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highlight>
                <a:srgbClr val="FFFF00"/>
              </a:highlight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61095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/>
                <a:cs typeface="Arial"/>
              </a:rPr>
              <a:t>Tracking Future Virtual Water in the United States Electricity Sector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356201" y="6146857"/>
            <a:ext cx="453777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Graham N T, G Iyer, M Wise, M Hejazi, and T Wild. “Future evolution of virtual water trading in the United States electricity sector.”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Environmental Research Letters,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16,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124010 (2021), [DOI: 10.1088/1748-9326/ac3289].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356201" y="5100567"/>
            <a:ext cx="45449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Independent of energy future, coal retirement dampens virtual water trade growth; mid-century virtual water trading in the U.S. electricity sector will depend on a few major exporting states. The states in blue highlight volumetric virtual water exports.</a:t>
            </a:r>
            <a:endParaRPr lang="en-US" altLang="en-US" sz="1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10" name="Picture 9" descr="Timeline&#10;&#10;Description automatically generated">
            <a:extLst>
              <a:ext uri="{FF2B5EF4-FFF2-40B4-BE49-F238E27FC236}">
                <a16:creationId xmlns:a16="http://schemas.microsoft.com/office/drawing/2014/main" id="{B1FC757E-304E-6D4D-A8E7-13675B2C62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1413" y="2537482"/>
            <a:ext cx="869185" cy="2327584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FC180E8-62AD-814D-9549-B0BE49A9CE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9058" y="1140760"/>
            <a:ext cx="593798" cy="137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18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262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Graham, Neal T</dc:creator>
  <cp:lastModifiedBy>Mundy, Beth E</cp:lastModifiedBy>
  <cp:revision>4</cp:revision>
  <dcterms:created xsi:type="dcterms:W3CDTF">2021-10-22T00:17:20Z</dcterms:created>
  <dcterms:modified xsi:type="dcterms:W3CDTF">2021-12-01T00:44:47Z</dcterms:modified>
</cp:coreProperties>
</file>