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Leung, Lai-Yung (Ruby)" initials="LL(" lastIdx="4" clrIdx="1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  <p:cmAuthor id="3" name="Zhou, Tian" initials="ZT" lastIdx="3" clrIdx="2">
    <p:extLst>
      <p:ext uri="{19B8F6BF-5375-455C-9EA6-DF929625EA0E}">
        <p15:presenceInfo xmlns:p15="http://schemas.microsoft.com/office/powerpoint/2012/main" userId="S::tian.zhou@pnnl.gov::4dfa446e-7f19-47bf-9fa6-6a2d552d5a5b" providerId="AD"/>
      </p:ext>
    </p:extLst>
  </p:cmAuthor>
  <p:cmAuthor id="4" name="Wisse, Jessica M" initials="WJM" lastIdx="1" clrIdx="3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53333-13FD-EB4A-AABC-B3220D433D95}" v="1" dt="2020-12-03T15:57:04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558" autoAdjust="0"/>
  </p:normalViewPr>
  <p:slideViewPr>
    <p:cSldViewPr>
      <p:cViewPr varScale="1">
        <p:scale>
          <a:sx n="123" d="100"/>
          <a:sy n="123" d="100"/>
        </p:scale>
        <p:origin x="3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066800"/>
            <a:ext cx="49530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Improve irrigation modeling in the Energy </a:t>
            </a:r>
            <a:r>
              <a:rPr lang="en-US" sz="1600" dirty="0" err="1"/>
              <a:t>Exascale</a:t>
            </a:r>
            <a:r>
              <a:rPr lang="en-US" sz="1600" dirty="0"/>
              <a:t> Earth System Model (E3SM) by implementing a two-way coupled irrigation scheme that constrains surface water irrigation via available runoff, streamflow, and reservoir storage.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Implement the new two-way coupled irrigation scheme into E3SM and use numerical experiments to test model response in various scenarios.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Evaluate water budget distributions across the experiments to quantify the impacts of different irrigation representations on the overall Earth system.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The two-way irrigation scheme better represents global groundwater recharge and level decline and can capture the seasonal dynamics of irrigation water allocation that reflect local water conditions.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The more accurate representations of global water dynamics in E3SM will allow researchers to further interrogate the effects of irrigation water use.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51137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River and Reservoir Water Availability Guides Global Irrigation Modeling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53000" y="5638800"/>
            <a:ext cx="407499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Zhou, T., Leung, L. R., Leng, G., Voisin, N., et al. 2020. “Global irrigation characteristics and effects simulated by fully coupled land surface, river, and water management models in E3SM,”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Advances in Modeling Earth Systems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12. DOI: 10.1029/2020MS002069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03877" y="3859887"/>
            <a:ext cx="424012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newly developed two-way coupled irrigation scheme allows the E3SM Land Model (ELM) and E3SM river and water management models (MOSART-WM) to exchange information for a more dynamic and accurate representation of irrigation. This provides better overall representations of irrigation and its impacts on the water cycle.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4FC91D-0F4E-4DAB-BCE7-404017172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799" y="1460718"/>
            <a:ext cx="3938278" cy="18817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sharepoint/v3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7061</TotalTime>
  <Words>252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16</cp:revision>
  <cp:lastPrinted>2011-05-11T17:30:12Z</cp:lastPrinted>
  <dcterms:created xsi:type="dcterms:W3CDTF">2017-11-02T21:19:41Z</dcterms:created>
  <dcterms:modified xsi:type="dcterms:W3CDTF">2020-12-03T16:45:03Z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